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62" r:id="rId1"/>
  </p:sldMasterIdLst>
  <p:notesMasterIdLst>
    <p:notesMasterId r:id="rId3"/>
  </p:notesMasterIdLst>
  <p:sldIdLst>
    <p:sldId id="256" r:id="rId2"/>
  </p:sldIdLst>
  <p:sldSz cx="28800425" cy="432006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29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561" autoAdjust="0"/>
  </p:normalViewPr>
  <p:slideViewPr>
    <p:cSldViewPr snapToGrid="0">
      <p:cViewPr varScale="1">
        <p:scale>
          <a:sx n="21" d="100"/>
          <a:sy n="21" d="100"/>
        </p:scale>
        <p:origin x="2904" y="60"/>
      </p:cViewPr>
      <p:guideLst/>
    </p:cSldViewPr>
  </p:slideViewPr>
  <p:notesTextViewPr>
    <p:cViewPr>
      <p:scale>
        <a:sx n="50" d="100"/>
        <a:sy n="5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E1A662-0D7E-4FD8-9008-010C973553A7}" type="datetimeFigureOut">
              <a:rPr lang="zh-CN" altLang="en-US" smtClean="0"/>
              <a:t>2022/8/4</a:t>
            </a:fld>
            <a:endParaRPr lang="zh-CN" altLang="en-US"/>
          </a:p>
        </p:txBody>
      </p:sp>
      <p:sp>
        <p:nvSpPr>
          <p:cNvPr id="4" name="幻灯片图像占位符 3"/>
          <p:cNvSpPr>
            <a:spLocks noGrp="1" noRot="1" noChangeAspect="1"/>
          </p:cNvSpPr>
          <p:nvPr>
            <p:ph type="sldImg" idx="2"/>
          </p:nvPr>
        </p:nvSpPr>
        <p:spPr>
          <a:xfrm>
            <a:off x="2400300" y="1143000"/>
            <a:ext cx="2057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87A6EA-959D-44FD-968B-7B768CF3E37C}" type="slidenum">
              <a:rPr lang="zh-CN" altLang="en-US" smtClean="0"/>
              <a:t>‹#›</a:t>
            </a:fld>
            <a:endParaRPr lang="zh-CN" altLang="en-US"/>
          </a:p>
        </p:txBody>
      </p:sp>
    </p:spTree>
    <p:extLst>
      <p:ext uri="{BB962C8B-B14F-4D97-AF65-F5344CB8AC3E}">
        <p14:creationId xmlns:p14="http://schemas.microsoft.com/office/powerpoint/2010/main" val="2850189390"/>
      </p:ext>
    </p:extLst>
  </p:cSld>
  <p:clrMap bg1="lt1" tx1="dk1" bg2="lt2" tx2="dk2" accent1="accent1" accent2="accent2" accent3="accent3" accent4="accent4" accent5="accent5" accent6="accent6" hlink="hlink" folHlink="folHlink"/>
  <p:notesStyle>
    <a:lvl1pPr marL="0" algn="l" defTabSz="3455975" rtl="0" eaLnBrk="1" latinLnBrk="0" hangingPunct="1">
      <a:defRPr sz="4535" kern="1200">
        <a:solidFill>
          <a:schemeClr val="tx1"/>
        </a:solidFill>
        <a:latin typeface="+mn-lt"/>
        <a:ea typeface="+mn-ea"/>
        <a:cs typeface="+mn-cs"/>
      </a:defRPr>
    </a:lvl1pPr>
    <a:lvl2pPr marL="1727987" algn="l" defTabSz="3455975" rtl="0" eaLnBrk="1" latinLnBrk="0" hangingPunct="1">
      <a:defRPr sz="4535" kern="1200">
        <a:solidFill>
          <a:schemeClr val="tx1"/>
        </a:solidFill>
        <a:latin typeface="+mn-lt"/>
        <a:ea typeface="+mn-ea"/>
        <a:cs typeface="+mn-cs"/>
      </a:defRPr>
    </a:lvl2pPr>
    <a:lvl3pPr marL="3455975" algn="l" defTabSz="3455975" rtl="0" eaLnBrk="1" latinLnBrk="0" hangingPunct="1">
      <a:defRPr sz="4535" kern="1200">
        <a:solidFill>
          <a:schemeClr val="tx1"/>
        </a:solidFill>
        <a:latin typeface="+mn-lt"/>
        <a:ea typeface="+mn-ea"/>
        <a:cs typeface="+mn-cs"/>
      </a:defRPr>
    </a:lvl3pPr>
    <a:lvl4pPr marL="5183962" algn="l" defTabSz="3455975" rtl="0" eaLnBrk="1" latinLnBrk="0" hangingPunct="1">
      <a:defRPr sz="4535" kern="1200">
        <a:solidFill>
          <a:schemeClr val="tx1"/>
        </a:solidFill>
        <a:latin typeface="+mn-lt"/>
        <a:ea typeface="+mn-ea"/>
        <a:cs typeface="+mn-cs"/>
      </a:defRPr>
    </a:lvl4pPr>
    <a:lvl5pPr marL="6911950" algn="l" defTabSz="3455975" rtl="0" eaLnBrk="1" latinLnBrk="0" hangingPunct="1">
      <a:defRPr sz="4535" kern="1200">
        <a:solidFill>
          <a:schemeClr val="tx1"/>
        </a:solidFill>
        <a:latin typeface="+mn-lt"/>
        <a:ea typeface="+mn-ea"/>
        <a:cs typeface="+mn-cs"/>
      </a:defRPr>
    </a:lvl5pPr>
    <a:lvl6pPr marL="8639937" algn="l" defTabSz="3455975" rtl="0" eaLnBrk="1" latinLnBrk="0" hangingPunct="1">
      <a:defRPr sz="4535" kern="1200">
        <a:solidFill>
          <a:schemeClr val="tx1"/>
        </a:solidFill>
        <a:latin typeface="+mn-lt"/>
        <a:ea typeface="+mn-ea"/>
        <a:cs typeface="+mn-cs"/>
      </a:defRPr>
    </a:lvl6pPr>
    <a:lvl7pPr marL="10367924" algn="l" defTabSz="3455975" rtl="0" eaLnBrk="1" latinLnBrk="0" hangingPunct="1">
      <a:defRPr sz="4535" kern="1200">
        <a:solidFill>
          <a:schemeClr val="tx1"/>
        </a:solidFill>
        <a:latin typeface="+mn-lt"/>
        <a:ea typeface="+mn-ea"/>
        <a:cs typeface="+mn-cs"/>
      </a:defRPr>
    </a:lvl7pPr>
    <a:lvl8pPr marL="12095912" algn="l" defTabSz="3455975" rtl="0" eaLnBrk="1" latinLnBrk="0" hangingPunct="1">
      <a:defRPr sz="4535" kern="1200">
        <a:solidFill>
          <a:schemeClr val="tx1"/>
        </a:solidFill>
        <a:latin typeface="+mn-lt"/>
        <a:ea typeface="+mn-ea"/>
        <a:cs typeface="+mn-cs"/>
      </a:defRPr>
    </a:lvl8pPr>
    <a:lvl9pPr marL="13823899" algn="l" defTabSz="3455975" rtl="0" eaLnBrk="1" latinLnBrk="0" hangingPunct="1">
      <a:defRPr sz="4535"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D887A6EA-959D-44FD-968B-7B768CF3E37C}" type="slidenum">
              <a:rPr lang="zh-CN" altLang="en-US" smtClean="0"/>
              <a:t>1</a:t>
            </a:fld>
            <a:endParaRPr lang="zh-CN" altLang="en-US"/>
          </a:p>
        </p:txBody>
      </p:sp>
    </p:spTree>
    <p:extLst>
      <p:ext uri="{BB962C8B-B14F-4D97-AF65-F5344CB8AC3E}">
        <p14:creationId xmlns:p14="http://schemas.microsoft.com/office/powerpoint/2010/main" val="366754916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pic>
        <p:nvPicPr>
          <p:cNvPr id="11" name="Picture 10" descr="Celestia-R1---OverlayTitle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3300344" cy="43200638"/>
          </a:xfrm>
          <a:prstGeom prst="rect">
            <a:avLst/>
          </a:prstGeom>
        </p:spPr>
      </p:pic>
      <p:sp>
        <p:nvSpPr>
          <p:cNvPr id="2" name="Title 1"/>
          <p:cNvSpPr>
            <a:spLocks noGrp="1"/>
          </p:cNvSpPr>
          <p:nvPr>
            <p:ph type="ctrTitle"/>
          </p:nvPr>
        </p:nvSpPr>
        <p:spPr>
          <a:xfrm>
            <a:off x="8642562" y="12373518"/>
            <a:ext cx="17997834" cy="15253542"/>
          </a:xfrm>
        </p:spPr>
        <p:txBody>
          <a:bodyPr anchor="b">
            <a:normAutofit/>
          </a:bodyPr>
          <a:lstStyle>
            <a:lvl1pPr algn="r">
              <a:defRPr sz="13859">
                <a:effectLst/>
              </a:defRPr>
            </a:lvl1pPr>
          </a:lstStyle>
          <a:p>
            <a:r>
              <a:rPr lang="zh-CN" altLang="en-US"/>
              <a:t>单击此处编辑母版标题样式</a:t>
            </a:r>
            <a:endParaRPr lang="en-US" dirty="0"/>
          </a:p>
        </p:txBody>
      </p:sp>
      <p:sp>
        <p:nvSpPr>
          <p:cNvPr id="3" name="Subtitle 2"/>
          <p:cNvSpPr>
            <a:spLocks noGrp="1"/>
          </p:cNvSpPr>
          <p:nvPr>
            <p:ph type="subTitle" idx="1"/>
          </p:nvPr>
        </p:nvSpPr>
        <p:spPr>
          <a:xfrm>
            <a:off x="8642562" y="27627076"/>
            <a:ext cx="17997834" cy="8853466"/>
          </a:xfrm>
        </p:spPr>
        <p:txBody>
          <a:bodyPr anchor="t">
            <a:normAutofit/>
          </a:bodyPr>
          <a:lstStyle>
            <a:lvl1pPr marL="0" indent="0" algn="r">
              <a:buNone/>
              <a:defRPr sz="5669" cap="all">
                <a:solidFill>
                  <a:schemeClr val="tx1"/>
                </a:solidFill>
              </a:defRPr>
            </a:lvl1pPr>
            <a:lvl2pPr marL="1440043" indent="0" algn="ctr">
              <a:buNone/>
              <a:defRPr>
                <a:solidFill>
                  <a:schemeClr val="tx1">
                    <a:tint val="75000"/>
                  </a:schemeClr>
                </a:solidFill>
              </a:defRPr>
            </a:lvl2pPr>
            <a:lvl3pPr marL="2880086" indent="0" algn="ctr">
              <a:buNone/>
              <a:defRPr>
                <a:solidFill>
                  <a:schemeClr val="tx1">
                    <a:tint val="75000"/>
                  </a:schemeClr>
                </a:solidFill>
              </a:defRPr>
            </a:lvl3pPr>
            <a:lvl4pPr marL="4320129" indent="0" algn="ctr">
              <a:buNone/>
              <a:defRPr>
                <a:solidFill>
                  <a:schemeClr val="tx1">
                    <a:tint val="75000"/>
                  </a:schemeClr>
                </a:solidFill>
              </a:defRPr>
            </a:lvl4pPr>
            <a:lvl5pPr marL="5760171" indent="0" algn="ctr">
              <a:buNone/>
              <a:defRPr>
                <a:solidFill>
                  <a:schemeClr val="tx1">
                    <a:tint val="75000"/>
                  </a:schemeClr>
                </a:solidFill>
              </a:defRPr>
            </a:lvl5pPr>
            <a:lvl6pPr marL="7200214" indent="0" algn="ctr">
              <a:buNone/>
              <a:defRPr>
                <a:solidFill>
                  <a:schemeClr val="tx1">
                    <a:tint val="75000"/>
                  </a:schemeClr>
                </a:solidFill>
              </a:defRPr>
            </a:lvl6pPr>
            <a:lvl7pPr marL="8640257" indent="0" algn="ctr">
              <a:buNone/>
              <a:defRPr>
                <a:solidFill>
                  <a:schemeClr val="tx1">
                    <a:tint val="75000"/>
                  </a:schemeClr>
                </a:solidFill>
              </a:defRPr>
            </a:lvl7pPr>
            <a:lvl8pPr marL="10080300" indent="0" algn="ctr">
              <a:buNone/>
              <a:defRPr>
                <a:solidFill>
                  <a:schemeClr val="tx1">
                    <a:tint val="75000"/>
                  </a:schemeClr>
                </a:solidFill>
              </a:defRPr>
            </a:lvl8pPr>
            <a:lvl9pPr marL="11520343" indent="0" algn="ctr">
              <a:buNone/>
              <a:defRPr>
                <a:solidFill>
                  <a:schemeClr val="tx1">
                    <a:tint val="75000"/>
                  </a:schemeClr>
                </a:solidFill>
              </a:defRPr>
            </a:lvl9pPr>
          </a:lstStyle>
          <a:p>
            <a:r>
              <a:rPr lang="zh-CN" altLang="en-US"/>
              <a:t>单击此处编辑母版副标题样式</a:t>
            </a:r>
            <a:endParaRPr lang="en-US" dirty="0"/>
          </a:p>
        </p:txBody>
      </p:sp>
      <p:sp>
        <p:nvSpPr>
          <p:cNvPr id="4" name="Date Placeholder 3"/>
          <p:cNvSpPr>
            <a:spLocks noGrp="1"/>
          </p:cNvSpPr>
          <p:nvPr>
            <p:ph type="dt" sz="half" idx="10"/>
          </p:nvPr>
        </p:nvSpPr>
        <p:spPr>
          <a:xfrm>
            <a:off x="21267437" y="36980556"/>
            <a:ext cx="3817924" cy="2380035"/>
          </a:xfrm>
        </p:spPr>
        <p:txBody>
          <a:bodyPr/>
          <a:lstStyle/>
          <a:p>
            <a:fld id="{4BF6D3B2-0F33-4207-8B4F-E4EE68B52B95}" type="datetimeFigureOut">
              <a:rPr lang="zh-CN" altLang="en-US" smtClean="0"/>
              <a:t>2022/8/4</a:t>
            </a:fld>
            <a:endParaRPr lang="zh-CN" altLang="en-US"/>
          </a:p>
        </p:txBody>
      </p:sp>
      <p:sp>
        <p:nvSpPr>
          <p:cNvPr id="5" name="Footer Placeholder 4"/>
          <p:cNvSpPr>
            <a:spLocks noGrp="1"/>
          </p:cNvSpPr>
          <p:nvPr>
            <p:ph type="ftr" sz="quarter" idx="11"/>
          </p:nvPr>
        </p:nvSpPr>
        <p:spPr>
          <a:xfrm>
            <a:off x="8642564" y="36980556"/>
            <a:ext cx="12384866" cy="2380035"/>
          </a:xfrm>
        </p:spPr>
        <p:txBody>
          <a:bodyPr/>
          <a:lstStyle/>
          <a:p>
            <a:endParaRPr lang="zh-CN" altLang="en-US"/>
          </a:p>
        </p:txBody>
      </p:sp>
      <p:sp>
        <p:nvSpPr>
          <p:cNvPr id="6" name="Slide Number Placeholder 5"/>
          <p:cNvSpPr>
            <a:spLocks noGrp="1"/>
          </p:cNvSpPr>
          <p:nvPr>
            <p:ph type="sldNum" sz="quarter" idx="12"/>
          </p:nvPr>
        </p:nvSpPr>
        <p:spPr>
          <a:xfrm>
            <a:off x="25325366" y="36980556"/>
            <a:ext cx="1315030" cy="2380035"/>
          </a:xfrm>
        </p:spPr>
        <p:txBody>
          <a:bodyPr/>
          <a:lstStyle/>
          <a:p>
            <a:fld id="{8A5B44FB-2600-4EC9-8928-77108791D716}" type="slidenum">
              <a:rPr lang="zh-CN" altLang="en-US" smtClean="0"/>
              <a:t>‹#›</a:t>
            </a:fld>
            <a:endParaRPr lang="zh-CN" altLang="en-US"/>
          </a:p>
        </p:txBody>
      </p:sp>
    </p:spTree>
    <p:extLst>
      <p:ext uri="{BB962C8B-B14F-4D97-AF65-F5344CB8AC3E}">
        <p14:creationId xmlns:p14="http://schemas.microsoft.com/office/powerpoint/2010/main" val="243647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带描述的全景图片">
    <p:spTree>
      <p:nvGrpSpPr>
        <p:cNvPr id="1" name=""/>
        <p:cNvGrpSpPr/>
        <p:nvPr/>
      </p:nvGrpSpPr>
      <p:grpSpPr>
        <a:xfrm>
          <a:off x="0" y="0"/>
          <a:ext cx="0" cy="0"/>
          <a:chOff x="0" y="0"/>
          <a:chExt cx="0" cy="0"/>
        </a:xfrm>
      </p:grpSpPr>
      <p:pic>
        <p:nvPicPr>
          <p:cNvPr id="10" name="Picture 9"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56" y="0"/>
            <a:ext cx="28720424" cy="43200638"/>
          </a:xfrm>
          <a:prstGeom prst="rect">
            <a:avLst/>
          </a:prstGeom>
        </p:spPr>
      </p:pic>
      <p:sp>
        <p:nvSpPr>
          <p:cNvPr id="2" name="Title 1"/>
          <p:cNvSpPr>
            <a:spLocks noGrp="1"/>
          </p:cNvSpPr>
          <p:nvPr>
            <p:ph type="title"/>
          </p:nvPr>
        </p:nvSpPr>
        <p:spPr>
          <a:xfrm>
            <a:off x="1440025" y="29813763"/>
            <a:ext cx="24480361" cy="3570056"/>
          </a:xfrm>
        </p:spPr>
        <p:txBody>
          <a:bodyPr anchor="b">
            <a:normAutofit/>
          </a:bodyPr>
          <a:lstStyle>
            <a:lvl1pPr algn="l">
              <a:defRPr sz="6299" b="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2880046" y="5871658"/>
            <a:ext cx="21600319" cy="19937151"/>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vert="horz" lIns="91440" tIns="45720" rIns="91440" bIns="45720" rtlCol="0" anchor="t">
            <a:normAutofit/>
          </a:bodyPr>
          <a:lstStyle>
            <a:lvl1pPr>
              <a:defRPr lang="en-US" sz="5040"/>
            </a:lvl1pPr>
          </a:lstStyle>
          <a:p>
            <a:pPr marL="0" lvl="0" indent="0" algn="ctr">
              <a:buNone/>
            </a:pPr>
            <a:r>
              <a:rPr lang="zh-CN" altLang="en-US"/>
              <a:t>单击图标添加图片</a:t>
            </a:r>
            <a:endParaRPr lang="en-US" dirty="0"/>
          </a:p>
        </p:txBody>
      </p:sp>
      <p:sp>
        <p:nvSpPr>
          <p:cNvPr id="4" name="Text Placeholder 3"/>
          <p:cNvSpPr>
            <a:spLocks noGrp="1"/>
          </p:cNvSpPr>
          <p:nvPr>
            <p:ph type="body" sz="half" idx="2"/>
          </p:nvPr>
        </p:nvSpPr>
        <p:spPr>
          <a:xfrm>
            <a:off x="1440025" y="33383819"/>
            <a:ext cx="24480361" cy="3110043"/>
          </a:xfrm>
        </p:spPr>
        <p:txBody>
          <a:bodyPr>
            <a:normAutofit/>
          </a:bodyPr>
          <a:lstStyle>
            <a:lvl1pPr marL="0" indent="0">
              <a:buNone/>
              <a:defRPr sz="4410"/>
            </a:lvl1pPr>
            <a:lvl2pPr marL="1440043" indent="0">
              <a:buNone/>
              <a:defRPr sz="3780"/>
            </a:lvl2pPr>
            <a:lvl3pPr marL="2880086" indent="0">
              <a:buNone/>
              <a:defRPr sz="3150"/>
            </a:lvl3pPr>
            <a:lvl4pPr marL="4320129" indent="0">
              <a:buNone/>
              <a:defRPr sz="2835"/>
            </a:lvl4pPr>
            <a:lvl5pPr marL="5760171" indent="0">
              <a:buNone/>
              <a:defRPr sz="2835"/>
            </a:lvl5pPr>
            <a:lvl6pPr marL="7200214" indent="0">
              <a:buNone/>
              <a:defRPr sz="2835"/>
            </a:lvl6pPr>
            <a:lvl7pPr marL="8640257" indent="0">
              <a:buNone/>
              <a:defRPr sz="2835"/>
            </a:lvl7pPr>
            <a:lvl8pPr marL="10080300" indent="0">
              <a:buNone/>
              <a:defRPr sz="2835"/>
            </a:lvl8pPr>
            <a:lvl9pPr marL="11520343" indent="0">
              <a:buNone/>
              <a:defRPr sz="2835"/>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4BF6D3B2-0F33-4207-8B4F-E4EE68B52B95}" type="datetimeFigureOut">
              <a:rPr lang="zh-CN" altLang="en-US" smtClean="0"/>
              <a:t>2022/8/4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8A5B44FB-2600-4EC9-8928-77108791D716}" type="slidenum">
              <a:rPr lang="zh-CN" altLang="en-US" smtClean="0"/>
              <a:t>‹#›</a:t>
            </a:fld>
            <a:endParaRPr lang="zh-CN" altLang="en-US"/>
          </a:p>
        </p:txBody>
      </p:sp>
    </p:spTree>
    <p:extLst>
      <p:ext uri="{BB962C8B-B14F-4D97-AF65-F5344CB8AC3E}">
        <p14:creationId xmlns:p14="http://schemas.microsoft.com/office/powerpoint/2010/main" val="3971035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标题和描述">
    <p:spTree>
      <p:nvGrpSpPr>
        <p:cNvPr id="1" name=""/>
        <p:cNvGrpSpPr/>
        <p:nvPr/>
      </p:nvGrpSpPr>
      <p:grpSpPr>
        <a:xfrm>
          <a:off x="0" y="0"/>
          <a:ext cx="0" cy="0"/>
          <a:chOff x="0" y="0"/>
          <a:chExt cx="0" cy="0"/>
        </a:xfrm>
      </p:grpSpPr>
      <p:pic>
        <p:nvPicPr>
          <p:cNvPr id="7" name="Picture 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56" y="0"/>
            <a:ext cx="28720424" cy="43200638"/>
          </a:xfrm>
          <a:prstGeom prst="rect">
            <a:avLst/>
          </a:prstGeom>
        </p:spPr>
      </p:pic>
      <p:sp>
        <p:nvSpPr>
          <p:cNvPr id="2" name="Title 1"/>
          <p:cNvSpPr>
            <a:spLocks noGrp="1"/>
          </p:cNvSpPr>
          <p:nvPr>
            <p:ph type="title"/>
          </p:nvPr>
        </p:nvSpPr>
        <p:spPr>
          <a:xfrm>
            <a:off x="1440032" y="3840073"/>
            <a:ext cx="24480358" cy="19680284"/>
          </a:xfrm>
        </p:spPr>
        <p:txBody>
          <a:bodyPr anchor="ctr">
            <a:normAutofit/>
          </a:bodyPr>
          <a:lstStyle>
            <a:lvl1pPr algn="l">
              <a:defRPr sz="10079" b="0" cap="none"/>
            </a:lvl1pPr>
          </a:lstStyle>
          <a:p>
            <a:r>
              <a:rPr lang="zh-CN" altLang="en-US"/>
              <a:t>单击此处编辑母版标题样式</a:t>
            </a:r>
            <a:endParaRPr lang="en-US" dirty="0"/>
          </a:p>
        </p:txBody>
      </p:sp>
      <p:sp>
        <p:nvSpPr>
          <p:cNvPr id="3" name="Text Placeholder 2"/>
          <p:cNvSpPr>
            <a:spLocks noGrp="1"/>
          </p:cNvSpPr>
          <p:nvPr>
            <p:ph type="body" idx="1"/>
          </p:nvPr>
        </p:nvSpPr>
        <p:spPr>
          <a:xfrm>
            <a:off x="1440029" y="27360404"/>
            <a:ext cx="24480358" cy="9120135"/>
          </a:xfrm>
        </p:spPr>
        <p:txBody>
          <a:bodyPr anchor="ctr">
            <a:normAutofit/>
          </a:bodyPr>
          <a:lstStyle>
            <a:lvl1pPr marL="0" indent="0" algn="l">
              <a:buNone/>
              <a:defRPr sz="6299">
                <a:solidFill>
                  <a:schemeClr val="tx1"/>
                </a:solidFill>
              </a:defRPr>
            </a:lvl1pPr>
            <a:lvl2pPr marL="1440043" indent="0">
              <a:buNone/>
              <a:defRPr sz="5669">
                <a:solidFill>
                  <a:schemeClr val="tx1">
                    <a:tint val="75000"/>
                  </a:schemeClr>
                </a:solidFill>
              </a:defRPr>
            </a:lvl2pPr>
            <a:lvl3pPr marL="2880086" indent="0">
              <a:buNone/>
              <a:defRPr sz="5040">
                <a:solidFill>
                  <a:schemeClr val="tx1">
                    <a:tint val="75000"/>
                  </a:schemeClr>
                </a:solidFill>
              </a:defRPr>
            </a:lvl3pPr>
            <a:lvl4pPr marL="4320129" indent="0">
              <a:buNone/>
              <a:defRPr sz="4410">
                <a:solidFill>
                  <a:schemeClr val="tx1">
                    <a:tint val="75000"/>
                  </a:schemeClr>
                </a:solidFill>
              </a:defRPr>
            </a:lvl4pPr>
            <a:lvl5pPr marL="5760171" indent="0">
              <a:buNone/>
              <a:defRPr sz="4410">
                <a:solidFill>
                  <a:schemeClr val="tx1">
                    <a:tint val="75000"/>
                  </a:schemeClr>
                </a:solidFill>
              </a:defRPr>
            </a:lvl5pPr>
            <a:lvl6pPr marL="7200214" indent="0">
              <a:buNone/>
              <a:defRPr sz="4410">
                <a:solidFill>
                  <a:schemeClr val="tx1">
                    <a:tint val="75000"/>
                  </a:schemeClr>
                </a:solidFill>
              </a:defRPr>
            </a:lvl6pPr>
            <a:lvl7pPr marL="8640257" indent="0">
              <a:buNone/>
              <a:defRPr sz="4410">
                <a:solidFill>
                  <a:schemeClr val="tx1">
                    <a:tint val="75000"/>
                  </a:schemeClr>
                </a:solidFill>
              </a:defRPr>
            </a:lvl7pPr>
            <a:lvl8pPr marL="10080300" indent="0">
              <a:buNone/>
              <a:defRPr sz="4410">
                <a:solidFill>
                  <a:schemeClr val="tx1">
                    <a:tint val="75000"/>
                  </a:schemeClr>
                </a:solidFill>
              </a:defRPr>
            </a:lvl8pPr>
            <a:lvl9pPr marL="11520343" indent="0">
              <a:buNone/>
              <a:defRPr sz="441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4BF6D3B2-0F33-4207-8B4F-E4EE68B52B95}" type="datetimeFigureOut">
              <a:rPr lang="zh-CN" altLang="en-US" smtClean="0"/>
              <a:t>2022/8/4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A5B44FB-2600-4EC9-8928-77108791D716}" type="slidenum">
              <a:rPr lang="zh-CN" altLang="en-US" smtClean="0"/>
              <a:t>‹#›</a:t>
            </a:fld>
            <a:endParaRPr lang="zh-CN" altLang="en-US"/>
          </a:p>
        </p:txBody>
      </p:sp>
    </p:spTree>
    <p:extLst>
      <p:ext uri="{BB962C8B-B14F-4D97-AF65-F5344CB8AC3E}">
        <p14:creationId xmlns:p14="http://schemas.microsoft.com/office/powerpoint/2010/main" val="12751423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带描述的引言">
    <p:spTree>
      <p:nvGrpSpPr>
        <p:cNvPr id="1" name=""/>
        <p:cNvGrpSpPr/>
        <p:nvPr/>
      </p:nvGrpSpPr>
      <p:grpSpPr>
        <a:xfrm>
          <a:off x="0" y="0"/>
          <a:ext cx="0" cy="0"/>
          <a:chOff x="0" y="0"/>
          <a:chExt cx="0" cy="0"/>
        </a:xfrm>
      </p:grpSpPr>
      <p:pic>
        <p:nvPicPr>
          <p:cNvPr id="17" name="Picture 1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56" y="0"/>
            <a:ext cx="28720424" cy="43200638"/>
          </a:xfrm>
          <a:prstGeom prst="rect">
            <a:avLst/>
          </a:prstGeom>
        </p:spPr>
      </p:pic>
      <p:sp>
        <p:nvSpPr>
          <p:cNvPr id="14" name="TextBox 13"/>
          <p:cNvSpPr txBox="1"/>
          <p:nvPr/>
        </p:nvSpPr>
        <p:spPr>
          <a:xfrm>
            <a:off x="1328513" y="4523619"/>
            <a:ext cx="1440396" cy="3683683"/>
          </a:xfrm>
          <a:prstGeom prst="rect">
            <a:avLst/>
          </a:prstGeom>
        </p:spPr>
        <p:txBody>
          <a:bodyPr vert="horz" lIns="288004" tIns="144002" rIns="288004" bIns="144002"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25198" dirty="0">
                <a:solidFill>
                  <a:schemeClr val="tx1"/>
                </a:solidFill>
                <a:effectLst/>
              </a:rPr>
              <a:t>“</a:t>
            </a:r>
          </a:p>
        </p:txBody>
      </p:sp>
      <p:sp>
        <p:nvSpPr>
          <p:cNvPr id="15" name="TextBox 14"/>
          <p:cNvSpPr txBox="1"/>
          <p:nvPr/>
        </p:nvSpPr>
        <p:spPr>
          <a:xfrm>
            <a:off x="24365086" y="17333616"/>
            <a:ext cx="1440396" cy="3683683"/>
          </a:xfrm>
          <a:prstGeom prst="rect">
            <a:avLst/>
          </a:prstGeom>
        </p:spPr>
        <p:txBody>
          <a:bodyPr vert="horz" lIns="288004" tIns="144002" rIns="288004" bIns="144002"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25198" dirty="0">
                <a:solidFill>
                  <a:schemeClr val="tx1"/>
                </a:solidFill>
                <a:effectLst/>
              </a:rPr>
              <a:t>”</a:t>
            </a:r>
          </a:p>
        </p:txBody>
      </p:sp>
      <p:sp>
        <p:nvSpPr>
          <p:cNvPr id="2" name="Title 1"/>
          <p:cNvSpPr>
            <a:spLocks noGrp="1"/>
          </p:cNvSpPr>
          <p:nvPr>
            <p:ph type="title"/>
          </p:nvPr>
        </p:nvSpPr>
        <p:spPr>
          <a:xfrm>
            <a:off x="2768909" y="3840072"/>
            <a:ext cx="22335123" cy="17280249"/>
          </a:xfrm>
        </p:spPr>
        <p:txBody>
          <a:bodyPr anchor="ctr">
            <a:normAutofit/>
          </a:bodyPr>
          <a:lstStyle>
            <a:lvl1pPr algn="l">
              <a:defRPr sz="10079" b="0" cap="none">
                <a:solidFill>
                  <a:schemeClr val="tx1"/>
                </a:solidFill>
              </a:defRPr>
            </a:lvl1pPr>
          </a:lstStyle>
          <a:p>
            <a:r>
              <a:rPr lang="zh-CN" altLang="en-US"/>
              <a:t>单击此处编辑母版标题样式</a:t>
            </a:r>
            <a:endParaRPr lang="en-US" dirty="0"/>
          </a:p>
        </p:txBody>
      </p:sp>
      <p:sp>
        <p:nvSpPr>
          <p:cNvPr id="10" name="Text Placeholder 9"/>
          <p:cNvSpPr>
            <a:spLocks noGrp="1"/>
          </p:cNvSpPr>
          <p:nvPr>
            <p:ph type="body" sz="quarter" idx="13"/>
          </p:nvPr>
        </p:nvSpPr>
        <p:spPr>
          <a:xfrm>
            <a:off x="3113972" y="21120312"/>
            <a:ext cx="21657431" cy="2400035"/>
          </a:xfrm>
        </p:spPr>
        <p:txBody>
          <a:bodyPr anchor="ctr">
            <a:normAutofit/>
          </a:bodyPr>
          <a:lstStyle>
            <a:lvl1pPr marL="0" indent="0">
              <a:buFontTx/>
              <a:buNone/>
              <a:defRPr sz="5040"/>
            </a:lvl1pPr>
            <a:lvl2pPr marL="1440043" indent="0">
              <a:buFontTx/>
              <a:buNone/>
              <a:defRPr/>
            </a:lvl2pPr>
            <a:lvl3pPr marL="2880086" indent="0">
              <a:buFontTx/>
              <a:buNone/>
              <a:defRPr/>
            </a:lvl3pPr>
            <a:lvl4pPr marL="4320129" indent="0">
              <a:buFontTx/>
              <a:buNone/>
              <a:defRPr/>
            </a:lvl4pPr>
            <a:lvl5pPr marL="5760171" indent="0">
              <a:buFontTx/>
              <a:buNone/>
              <a:defRPr/>
            </a:lvl5pPr>
          </a:lstStyle>
          <a:p>
            <a:pPr lvl="0"/>
            <a:r>
              <a:rPr lang="zh-CN" altLang="en-US"/>
              <a:t>单击此处编辑母版文本样式</a:t>
            </a:r>
          </a:p>
        </p:txBody>
      </p:sp>
      <p:sp>
        <p:nvSpPr>
          <p:cNvPr id="3" name="Text Placeholder 2"/>
          <p:cNvSpPr>
            <a:spLocks noGrp="1"/>
          </p:cNvSpPr>
          <p:nvPr>
            <p:ph type="body" idx="1"/>
          </p:nvPr>
        </p:nvSpPr>
        <p:spPr>
          <a:xfrm>
            <a:off x="1455978" y="27360404"/>
            <a:ext cx="24480361" cy="9120135"/>
          </a:xfrm>
        </p:spPr>
        <p:txBody>
          <a:bodyPr anchor="ctr">
            <a:normAutofit/>
          </a:bodyPr>
          <a:lstStyle>
            <a:lvl1pPr marL="0" indent="0" algn="l">
              <a:buNone/>
              <a:defRPr sz="6299">
                <a:solidFill>
                  <a:schemeClr val="tx1"/>
                </a:solidFill>
              </a:defRPr>
            </a:lvl1pPr>
            <a:lvl2pPr marL="1440043" indent="0">
              <a:buNone/>
              <a:defRPr sz="5669">
                <a:solidFill>
                  <a:schemeClr val="tx1">
                    <a:tint val="75000"/>
                  </a:schemeClr>
                </a:solidFill>
              </a:defRPr>
            </a:lvl2pPr>
            <a:lvl3pPr marL="2880086" indent="0">
              <a:buNone/>
              <a:defRPr sz="5040">
                <a:solidFill>
                  <a:schemeClr val="tx1">
                    <a:tint val="75000"/>
                  </a:schemeClr>
                </a:solidFill>
              </a:defRPr>
            </a:lvl3pPr>
            <a:lvl4pPr marL="4320129" indent="0">
              <a:buNone/>
              <a:defRPr sz="4410">
                <a:solidFill>
                  <a:schemeClr val="tx1">
                    <a:tint val="75000"/>
                  </a:schemeClr>
                </a:solidFill>
              </a:defRPr>
            </a:lvl4pPr>
            <a:lvl5pPr marL="5760171" indent="0">
              <a:buNone/>
              <a:defRPr sz="4410">
                <a:solidFill>
                  <a:schemeClr val="tx1">
                    <a:tint val="75000"/>
                  </a:schemeClr>
                </a:solidFill>
              </a:defRPr>
            </a:lvl5pPr>
            <a:lvl6pPr marL="7200214" indent="0">
              <a:buNone/>
              <a:defRPr sz="4410">
                <a:solidFill>
                  <a:schemeClr val="tx1">
                    <a:tint val="75000"/>
                  </a:schemeClr>
                </a:solidFill>
              </a:defRPr>
            </a:lvl6pPr>
            <a:lvl7pPr marL="8640257" indent="0">
              <a:buNone/>
              <a:defRPr sz="4410">
                <a:solidFill>
                  <a:schemeClr val="tx1">
                    <a:tint val="75000"/>
                  </a:schemeClr>
                </a:solidFill>
              </a:defRPr>
            </a:lvl7pPr>
            <a:lvl8pPr marL="10080300" indent="0">
              <a:buNone/>
              <a:defRPr sz="4410">
                <a:solidFill>
                  <a:schemeClr val="tx1">
                    <a:tint val="75000"/>
                  </a:schemeClr>
                </a:solidFill>
              </a:defRPr>
            </a:lvl8pPr>
            <a:lvl9pPr marL="11520343" indent="0">
              <a:buNone/>
              <a:defRPr sz="441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4BF6D3B2-0F33-4207-8B4F-E4EE68B52B95}" type="datetimeFigureOut">
              <a:rPr lang="zh-CN" altLang="en-US" smtClean="0"/>
              <a:t>2022/8/4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A5B44FB-2600-4EC9-8928-77108791D716}" type="slidenum">
              <a:rPr lang="zh-CN" altLang="en-US" smtClean="0"/>
              <a:t>‹#›</a:t>
            </a:fld>
            <a:endParaRPr lang="zh-CN" altLang="en-US"/>
          </a:p>
        </p:txBody>
      </p:sp>
    </p:spTree>
    <p:extLst>
      <p:ext uri="{BB962C8B-B14F-4D97-AF65-F5344CB8AC3E}">
        <p14:creationId xmlns:p14="http://schemas.microsoft.com/office/powerpoint/2010/main" val="33678565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pic>
        <p:nvPicPr>
          <p:cNvPr id="7" name="Picture 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56" y="0"/>
            <a:ext cx="28720424" cy="43200638"/>
          </a:xfrm>
          <a:prstGeom prst="rect">
            <a:avLst/>
          </a:prstGeom>
        </p:spPr>
      </p:pic>
      <p:sp>
        <p:nvSpPr>
          <p:cNvPr id="2" name="Title 1"/>
          <p:cNvSpPr>
            <a:spLocks noGrp="1"/>
          </p:cNvSpPr>
          <p:nvPr>
            <p:ph type="title"/>
          </p:nvPr>
        </p:nvSpPr>
        <p:spPr>
          <a:xfrm>
            <a:off x="1440026" y="20735097"/>
            <a:ext cx="24480364" cy="9252420"/>
          </a:xfrm>
        </p:spPr>
        <p:txBody>
          <a:bodyPr anchor="b">
            <a:normAutofit/>
          </a:bodyPr>
          <a:lstStyle>
            <a:lvl1pPr algn="l">
              <a:defRPr sz="8819" b="0" cap="none"/>
            </a:lvl1pPr>
          </a:lstStyle>
          <a:p>
            <a:r>
              <a:rPr lang="zh-CN" altLang="en-US"/>
              <a:t>单击此处编辑母版标题样式</a:t>
            </a:r>
            <a:endParaRPr lang="en-US" dirty="0"/>
          </a:p>
        </p:txBody>
      </p:sp>
      <p:sp>
        <p:nvSpPr>
          <p:cNvPr id="3" name="Text Placeholder 2"/>
          <p:cNvSpPr>
            <a:spLocks noGrp="1"/>
          </p:cNvSpPr>
          <p:nvPr>
            <p:ph type="body" idx="1"/>
          </p:nvPr>
        </p:nvSpPr>
        <p:spPr>
          <a:xfrm>
            <a:off x="1440021" y="29987517"/>
            <a:ext cx="24480368" cy="5419923"/>
          </a:xfrm>
        </p:spPr>
        <p:txBody>
          <a:bodyPr anchor="t">
            <a:normAutofit/>
          </a:bodyPr>
          <a:lstStyle>
            <a:lvl1pPr marL="0" indent="0" algn="l">
              <a:buNone/>
              <a:defRPr sz="5669">
                <a:solidFill>
                  <a:schemeClr val="tx1"/>
                </a:solidFill>
              </a:defRPr>
            </a:lvl1pPr>
            <a:lvl2pPr marL="1440043" indent="0">
              <a:buNone/>
              <a:defRPr sz="5669">
                <a:solidFill>
                  <a:schemeClr val="tx1">
                    <a:tint val="75000"/>
                  </a:schemeClr>
                </a:solidFill>
              </a:defRPr>
            </a:lvl2pPr>
            <a:lvl3pPr marL="2880086" indent="0">
              <a:buNone/>
              <a:defRPr sz="5040">
                <a:solidFill>
                  <a:schemeClr val="tx1">
                    <a:tint val="75000"/>
                  </a:schemeClr>
                </a:solidFill>
              </a:defRPr>
            </a:lvl3pPr>
            <a:lvl4pPr marL="4320129" indent="0">
              <a:buNone/>
              <a:defRPr sz="4410">
                <a:solidFill>
                  <a:schemeClr val="tx1">
                    <a:tint val="75000"/>
                  </a:schemeClr>
                </a:solidFill>
              </a:defRPr>
            </a:lvl4pPr>
            <a:lvl5pPr marL="5760171" indent="0">
              <a:buNone/>
              <a:defRPr sz="4410">
                <a:solidFill>
                  <a:schemeClr val="tx1">
                    <a:tint val="75000"/>
                  </a:schemeClr>
                </a:solidFill>
              </a:defRPr>
            </a:lvl5pPr>
            <a:lvl6pPr marL="7200214" indent="0">
              <a:buNone/>
              <a:defRPr sz="4410">
                <a:solidFill>
                  <a:schemeClr val="tx1">
                    <a:tint val="75000"/>
                  </a:schemeClr>
                </a:solidFill>
              </a:defRPr>
            </a:lvl6pPr>
            <a:lvl7pPr marL="8640257" indent="0">
              <a:buNone/>
              <a:defRPr sz="4410">
                <a:solidFill>
                  <a:schemeClr val="tx1">
                    <a:tint val="75000"/>
                  </a:schemeClr>
                </a:solidFill>
              </a:defRPr>
            </a:lvl7pPr>
            <a:lvl8pPr marL="10080300" indent="0">
              <a:buNone/>
              <a:defRPr sz="4410">
                <a:solidFill>
                  <a:schemeClr val="tx1">
                    <a:tint val="75000"/>
                  </a:schemeClr>
                </a:solidFill>
              </a:defRPr>
            </a:lvl8pPr>
            <a:lvl9pPr marL="11520343" indent="0">
              <a:buNone/>
              <a:defRPr sz="441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4BF6D3B2-0F33-4207-8B4F-E4EE68B52B95}" type="datetimeFigureOut">
              <a:rPr lang="zh-CN" altLang="en-US" smtClean="0"/>
              <a:t>2022/8/4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A5B44FB-2600-4EC9-8928-77108791D716}" type="slidenum">
              <a:rPr lang="zh-CN" altLang="en-US" smtClean="0"/>
              <a:t>‹#›</a:t>
            </a:fld>
            <a:endParaRPr lang="zh-CN" altLang="en-US"/>
          </a:p>
        </p:txBody>
      </p:sp>
    </p:spTree>
    <p:extLst>
      <p:ext uri="{BB962C8B-B14F-4D97-AF65-F5344CB8AC3E}">
        <p14:creationId xmlns:p14="http://schemas.microsoft.com/office/powerpoint/2010/main" val="41969685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引言名片">
    <p:spTree>
      <p:nvGrpSpPr>
        <p:cNvPr id="1" name=""/>
        <p:cNvGrpSpPr/>
        <p:nvPr/>
      </p:nvGrpSpPr>
      <p:grpSpPr>
        <a:xfrm>
          <a:off x="0" y="0"/>
          <a:ext cx="0" cy="0"/>
          <a:chOff x="0" y="0"/>
          <a:chExt cx="0" cy="0"/>
        </a:xfrm>
      </p:grpSpPr>
      <p:pic>
        <p:nvPicPr>
          <p:cNvPr id="13" name="Picture 12"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56" y="0"/>
            <a:ext cx="28720424" cy="43200638"/>
          </a:xfrm>
          <a:prstGeom prst="rect">
            <a:avLst/>
          </a:prstGeom>
        </p:spPr>
      </p:pic>
      <p:sp>
        <p:nvSpPr>
          <p:cNvPr id="11" name="TextBox 10"/>
          <p:cNvSpPr txBox="1"/>
          <p:nvPr/>
        </p:nvSpPr>
        <p:spPr>
          <a:xfrm>
            <a:off x="1328513" y="4523619"/>
            <a:ext cx="1440396" cy="3683683"/>
          </a:xfrm>
          <a:prstGeom prst="rect">
            <a:avLst/>
          </a:prstGeom>
        </p:spPr>
        <p:txBody>
          <a:bodyPr vert="horz" lIns="288004" tIns="144002" rIns="288004" bIns="144002"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25198" dirty="0">
                <a:solidFill>
                  <a:schemeClr val="tx1"/>
                </a:solidFill>
                <a:effectLst/>
              </a:rPr>
              <a:t>“</a:t>
            </a:r>
          </a:p>
        </p:txBody>
      </p:sp>
      <p:sp>
        <p:nvSpPr>
          <p:cNvPr id="16" name="TextBox 15"/>
          <p:cNvSpPr txBox="1"/>
          <p:nvPr/>
        </p:nvSpPr>
        <p:spPr>
          <a:xfrm>
            <a:off x="24365086" y="17333616"/>
            <a:ext cx="1440396" cy="3683683"/>
          </a:xfrm>
          <a:prstGeom prst="rect">
            <a:avLst/>
          </a:prstGeom>
        </p:spPr>
        <p:txBody>
          <a:bodyPr vert="horz" lIns="288004" tIns="144002" rIns="288004" bIns="144002"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25198" dirty="0">
                <a:solidFill>
                  <a:schemeClr val="tx1"/>
                </a:solidFill>
                <a:effectLst/>
              </a:rPr>
              <a:t>”</a:t>
            </a:r>
          </a:p>
        </p:txBody>
      </p:sp>
      <p:sp>
        <p:nvSpPr>
          <p:cNvPr id="2" name="Title 1"/>
          <p:cNvSpPr>
            <a:spLocks noGrp="1"/>
          </p:cNvSpPr>
          <p:nvPr>
            <p:ph type="title"/>
          </p:nvPr>
        </p:nvSpPr>
        <p:spPr>
          <a:xfrm>
            <a:off x="2768909" y="3840072"/>
            <a:ext cx="22335123" cy="17280249"/>
          </a:xfrm>
        </p:spPr>
        <p:txBody>
          <a:bodyPr anchor="ctr">
            <a:normAutofit/>
          </a:bodyPr>
          <a:lstStyle>
            <a:lvl1pPr algn="l">
              <a:defRPr sz="10079" b="0" cap="none">
                <a:solidFill>
                  <a:schemeClr val="tx1"/>
                </a:solidFill>
              </a:defRPr>
            </a:lvl1pPr>
          </a:lstStyle>
          <a:p>
            <a:r>
              <a:rPr lang="zh-CN" altLang="en-US"/>
              <a:t>单击此处编辑母版标题样式</a:t>
            </a:r>
            <a:endParaRPr lang="en-US" dirty="0"/>
          </a:p>
        </p:txBody>
      </p:sp>
      <p:sp>
        <p:nvSpPr>
          <p:cNvPr id="10" name="Text Placeholder 9"/>
          <p:cNvSpPr>
            <a:spLocks noGrp="1"/>
          </p:cNvSpPr>
          <p:nvPr>
            <p:ph type="body" sz="quarter" idx="13"/>
          </p:nvPr>
        </p:nvSpPr>
        <p:spPr>
          <a:xfrm>
            <a:off x="1440023" y="24480361"/>
            <a:ext cx="24480364" cy="5600083"/>
          </a:xfrm>
        </p:spPr>
        <p:txBody>
          <a:bodyPr vert="horz" lIns="91440" tIns="45720" rIns="91440" bIns="45720" rtlCol="0" anchor="b">
            <a:normAutofit/>
          </a:bodyPr>
          <a:lstStyle>
            <a:lvl1pPr>
              <a:buNone/>
              <a:defRPr lang="en-US" sz="6299" b="0" cap="none" dirty="0">
                <a:ln w="3175" cmpd="sng">
                  <a:noFill/>
                </a:ln>
                <a:solidFill>
                  <a:schemeClr val="tx1"/>
                </a:solidFill>
                <a:effectLst/>
              </a:defRPr>
            </a:lvl1pPr>
          </a:lstStyle>
          <a:p>
            <a:pPr marL="0" lvl="0">
              <a:spcBef>
                <a:spcPct val="0"/>
              </a:spcBef>
              <a:buNone/>
            </a:pPr>
            <a:r>
              <a:rPr lang="zh-CN" altLang="en-US"/>
              <a:t>单击此处编辑母版文本样式</a:t>
            </a:r>
          </a:p>
        </p:txBody>
      </p:sp>
      <p:sp>
        <p:nvSpPr>
          <p:cNvPr id="3" name="Text Placeholder 2"/>
          <p:cNvSpPr>
            <a:spLocks noGrp="1"/>
          </p:cNvSpPr>
          <p:nvPr>
            <p:ph type="body" idx="1"/>
          </p:nvPr>
        </p:nvSpPr>
        <p:spPr>
          <a:xfrm>
            <a:off x="1440023" y="30080444"/>
            <a:ext cx="24480364" cy="6400095"/>
          </a:xfrm>
        </p:spPr>
        <p:txBody>
          <a:bodyPr anchor="t">
            <a:normAutofit/>
          </a:bodyPr>
          <a:lstStyle>
            <a:lvl1pPr marL="0" indent="0" algn="l">
              <a:buNone/>
              <a:defRPr sz="5040">
                <a:solidFill>
                  <a:schemeClr val="tx1"/>
                </a:solidFill>
              </a:defRPr>
            </a:lvl1pPr>
            <a:lvl2pPr marL="1440043" indent="0">
              <a:buNone/>
              <a:defRPr sz="5040">
                <a:solidFill>
                  <a:schemeClr val="tx1">
                    <a:tint val="75000"/>
                  </a:schemeClr>
                </a:solidFill>
              </a:defRPr>
            </a:lvl2pPr>
            <a:lvl3pPr marL="2880086" indent="0">
              <a:buNone/>
              <a:defRPr sz="5040">
                <a:solidFill>
                  <a:schemeClr val="tx1">
                    <a:tint val="75000"/>
                  </a:schemeClr>
                </a:solidFill>
              </a:defRPr>
            </a:lvl3pPr>
            <a:lvl4pPr marL="4320129" indent="0">
              <a:buNone/>
              <a:defRPr sz="4410">
                <a:solidFill>
                  <a:schemeClr val="tx1">
                    <a:tint val="75000"/>
                  </a:schemeClr>
                </a:solidFill>
              </a:defRPr>
            </a:lvl4pPr>
            <a:lvl5pPr marL="5760171" indent="0">
              <a:buNone/>
              <a:defRPr sz="4410">
                <a:solidFill>
                  <a:schemeClr val="tx1">
                    <a:tint val="75000"/>
                  </a:schemeClr>
                </a:solidFill>
              </a:defRPr>
            </a:lvl5pPr>
            <a:lvl6pPr marL="7200214" indent="0">
              <a:buNone/>
              <a:defRPr sz="4410">
                <a:solidFill>
                  <a:schemeClr val="tx1">
                    <a:tint val="75000"/>
                  </a:schemeClr>
                </a:solidFill>
              </a:defRPr>
            </a:lvl6pPr>
            <a:lvl7pPr marL="8640257" indent="0">
              <a:buNone/>
              <a:defRPr sz="4410">
                <a:solidFill>
                  <a:schemeClr val="tx1">
                    <a:tint val="75000"/>
                  </a:schemeClr>
                </a:solidFill>
              </a:defRPr>
            </a:lvl7pPr>
            <a:lvl8pPr marL="10080300" indent="0">
              <a:buNone/>
              <a:defRPr sz="4410">
                <a:solidFill>
                  <a:schemeClr val="tx1">
                    <a:tint val="75000"/>
                  </a:schemeClr>
                </a:solidFill>
              </a:defRPr>
            </a:lvl8pPr>
            <a:lvl9pPr marL="11520343" indent="0">
              <a:buNone/>
              <a:defRPr sz="441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4BF6D3B2-0F33-4207-8B4F-E4EE68B52B95}" type="datetimeFigureOut">
              <a:rPr lang="zh-CN" altLang="en-US" smtClean="0"/>
              <a:t>2022/8/4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A5B44FB-2600-4EC9-8928-77108791D716}" type="slidenum">
              <a:rPr lang="zh-CN" altLang="en-US" smtClean="0"/>
              <a:t>‹#›</a:t>
            </a:fld>
            <a:endParaRPr lang="zh-CN" altLang="en-US"/>
          </a:p>
        </p:txBody>
      </p:sp>
    </p:spTree>
    <p:extLst>
      <p:ext uri="{BB962C8B-B14F-4D97-AF65-F5344CB8AC3E}">
        <p14:creationId xmlns:p14="http://schemas.microsoft.com/office/powerpoint/2010/main" val="16413333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真或假">
    <p:spTree>
      <p:nvGrpSpPr>
        <p:cNvPr id="1" name=""/>
        <p:cNvGrpSpPr/>
        <p:nvPr/>
      </p:nvGrpSpPr>
      <p:grpSpPr>
        <a:xfrm>
          <a:off x="0" y="0"/>
          <a:ext cx="0" cy="0"/>
          <a:chOff x="0" y="0"/>
          <a:chExt cx="0" cy="0"/>
        </a:xfrm>
      </p:grpSpPr>
      <p:pic>
        <p:nvPicPr>
          <p:cNvPr id="8" name="Picture 7"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56" y="0"/>
            <a:ext cx="28720424" cy="43200638"/>
          </a:xfrm>
          <a:prstGeom prst="rect">
            <a:avLst/>
          </a:prstGeom>
        </p:spPr>
      </p:pic>
      <p:sp>
        <p:nvSpPr>
          <p:cNvPr id="2" name="Title 1"/>
          <p:cNvSpPr>
            <a:spLocks noGrp="1"/>
          </p:cNvSpPr>
          <p:nvPr>
            <p:ph type="title"/>
          </p:nvPr>
        </p:nvSpPr>
        <p:spPr>
          <a:xfrm>
            <a:off x="1462827" y="3840072"/>
            <a:ext cx="24480364" cy="17280249"/>
          </a:xfrm>
        </p:spPr>
        <p:txBody>
          <a:bodyPr vert="horz" lIns="91440" tIns="45720" rIns="91440" bIns="45720" rtlCol="0" anchor="ctr">
            <a:normAutofit/>
          </a:bodyPr>
          <a:lstStyle>
            <a:lvl1pPr>
              <a:defRPr lang="en-US" sz="8819" b="0" dirty="0"/>
            </a:lvl1pPr>
          </a:lstStyle>
          <a:p>
            <a:pPr marL="0" lvl="0"/>
            <a:r>
              <a:rPr lang="zh-CN" altLang="en-US"/>
              <a:t>单击此处编辑母版标题样式</a:t>
            </a:r>
            <a:endParaRPr lang="en-US" dirty="0"/>
          </a:p>
        </p:txBody>
      </p:sp>
      <p:sp>
        <p:nvSpPr>
          <p:cNvPr id="10" name="Text Placeholder 9"/>
          <p:cNvSpPr>
            <a:spLocks noGrp="1"/>
          </p:cNvSpPr>
          <p:nvPr>
            <p:ph type="body" sz="quarter" idx="13"/>
          </p:nvPr>
        </p:nvSpPr>
        <p:spPr>
          <a:xfrm>
            <a:off x="1462827" y="22080326"/>
            <a:ext cx="24480364" cy="5280078"/>
          </a:xfrm>
        </p:spPr>
        <p:txBody>
          <a:bodyPr vert="horz" lIns="91440" tIns="45720" rIns="91440" bIns="45720" rtlCol="0" anchor="b">
            <a:normAutofit/>
          </a:bodyPr>
          <a:lstStyle>
            <a:lvl1pPr>
              <a:buNone/>
              <a:defRPr lang="en-US" sz="6299" b="0" cap="none" dirty="0">
                <a:ln w="3175" cmpd="sng">
                  <a:noFill/>
                </a:ln>
                <a:solidFill>
                  <a:schemeClr val="tx1"/>
                </a:solidFill>
                <a:effectLst/>
              </a:defRPr>
            </a:lvl1pPr>
          </a:lstStyle>
          <a:p>
            <a:pPr marL="0" lvl="0">
              <a:spcBef>
                <a:spcPct val="0"/>
              </a:spcBef>
              <a:buNone/>
            </a:pPr>
            <a:r>
              <a:rPr lang="zh-CN" altLang="en-US"/>
              <a:t>单击此处编辑母版文本样式</a:t>
            </a:r>
          </a:p>
        </p:txBody>
      </p:sp>
      <p:sp>
        <p:nvSpPr>
          <p:cNvPr id="3" name="Text Placeholder 2"/>
          <p:cNvSpPr>
            <a:spLocks noGrp="1"/>
          </p:cNvSpPr>
          <p:nvPr>
            <p:ph type="body" idx="1"/>
          </p:nvPr>
        </p:nvSpPr>
        <p:spPr>
          <a:xfrm>
            <a:off x="1462823" y="27360404"/>
            <a:ext cx="24480364" cy="9120135"/>
          </a:xfrm>
        </p:spPr>
        <p:txBody>
          <a:bodyPr anchor="t">
            <a:normAutofit/>
          </a:bodyPr>
          <a:lstStyle>
            <a:lvl1pPr marL="0" indent="0" algn="l">
              <a:buNone/>
              <a:defRPr sz="5040">
                <a:solidFill>
                  <a:schemeClr val="tx1"/>
                </a:solidFill>
              </a:defRPr>
            </a:lvl1pPr>
            <a:lvl2pPr marL="1440043" indent="0">
              <a:buNone/>
              <a:defRPr sz="5040">
                <a:solidFill>
                  <a:schemeClr val="tx1">
                    <a:tint val="75000"/>
                  </a:schemeClr>
                </a:solidFill>
              </a:defRPr>
            </a:lvl2pPr>
            <a:lvl3pPr marL="2880086" indent="0">
              <a:buNone/>
              <a:defRPr sz="5040">
                <a:solidFill>
                  <a:schemeClr val="tx1">
                    <a:tint val="75000"/>
                  </a:schemeClr>
                </a:solidFill>
              </a:defRPr>
            </a:lvl3pPr>
            <a:lvl4pPr marL="4320129" indent="0">
              <a:buNone/>
              <a:defRPr sz="4410">
                <a:solidFill>
                  <a:schemeClr val="tx1">
                    <a:tint val="75000"/>
                  </a:schemeClr>
                </a:solidFill>
              </a:defRPr>
            </a:lvl4pPr>
            <a:lvl5pPr marL="5760171" indent="0">
              <a:buNone/>
              <a:defRPr sz="4410">
                <a:solidFill>
                  <a:schemeClr val="tx1">
                    <a:tint val="75000"/>
                  </a:schemeClr>
                </a:solidFill>
              </a:defRPr>
            </a:lvl5pPr>
            <a:lvl6pPr marL="7200214" indent="0">
              <a:buNone/>
              <a:defRPr sz="4410">
                <a:solidFill>
                  <a:schemeClr val="tx1">
                    <a:tint val="75000"/>
                  </a:schemeClr>
                </a:solidFill>
              </a:defRPr>
            </a:lvl6pPr>
            <a:lvl7pPr marL="8640257" indent="0">
              <a:buNone/>
              <a:defRPr sz="4410">
                <a:solidFill>
                  <a:schemeClr val="tx1">
                    <a:tint val="75000"/>
                  </a:schemeClr>
                </a:solidFill>
              </a:defRPr>
            </a:lvl7pPr>
            <a:lvl8pPr marL="10080300" indent="0">
              <a:buNone/>
              <a:defRPr sz="4410">
                <a:solidFill>
                  <a:schemeClr val="tx1">
                    <a:tint val="75000"/>
                  </a:schemeClr>
                </a:solidFill>
              </a:defRPr>
            </a:lvl8pPr>
            <a:lvl9pPr marL="11520343" indent="0">
              <a:buNone/>
              <a:defRPr sz="441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4BF6D3B2-0F33-4207-8B4F-E4EE68B52B95}" type="datetimeFigureOut">
              <a:rPr lang="zh-CN" altLang="en-US" smtClean="0"/>
              <a:t>2022/8/4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A5B44FB-2600-4EC9-8928-77108791D716}" type="slidenum">
              <a:rPr lang="zh-CN" altLang="en-US" smtClean="0"/>
              <a:t>‹#›</a:t>
            </a:fld>
            <a:endParaRPr lang="zh-CN" altLang="en-US"/>
          </a:p>
        </p:txBody>
      </p:sp>
    </p:spTree>
    <p:extLst>
      <p:ext uri="{BB962C8B-B14F-4D97-AF65-F5344CB8AC3E}">
        <p14:creationId xmlns:p14="http://schemas.microsoft.com/office/powerpoint/2010/main" val="38769629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pic>
        <p:nvPicPr>
          <p:cNvPr id="7" name="Picture 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56" y="0"/>
            <a:ext cx="28720424" cy="43200638"/>
          </a:xfrm>
          <a:prstGeom prst="rect">
            <a:avLst/>
          </a:prstGeom>
        </p:spPr>
      </p:pic>
      <p:sp>
        <p:nvSpPr>
          <p:cNvPr id="8" name="Title 1"/>
          <p:cNvSpPr>
            <a:spLocks noGrp="1"/>
          </p:cNvSpPr>
          <p:nvPr>
            <p:ph type="title"/>
          </p:nvPr>
        </p:nvSpPr>
        <p:spPr>
          <a:xfrm>
            <a:off x="1440021" y="3840066"/>
            <a:ext cx="24480361" cy="9173471"/>
          </a:xfrm>
        </p:spPr>
        <p:txBody>
          <a:bodyPr>
            <a:normAutofit/>
          </a:bodyPr>
          <a:lstStyle>
            <a:lvl1pPr>
              <a:defRPr sz="8819"/>
            </a:lvl1p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ncho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4BF6D3B2-0F33-4207-8B4F-E4EE68B52B95}" type="datetimeFigureOut">
              <a:rPr lang="zh-CN" altLang="en-US" smtClean="0"/>
              <a:t>2022/8/4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A5B44FB-2600-4EC9-8928-77108791D716}" type="slidenum">
              <a:rPr lang="zh-CN" altLang="en-US" smtClean="0"/>
              <a:t>‹#›</a:t>
            </a:fld>
            <a:endParaRPr lang="zh-CN" altLang="en-US"/>
          </a:p>
        </p:txBody>
      </p:sp>
    </p:spTree>
    <p:extLst>
      <p:ext uri="{BB962C8B-B14F-4D97-AF65-F5344CB8AC3E}">
        <p14:creationId xmlns:p14="http://schemas.microsoft.com/office/powerpoint/2010/main" val="2754916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pic>
        <p:nvPicPr>
          <p:cNvPr id="7" name="Picture 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56" y="0"/>
            <a:ext cx="28720424" cy="43200638"/>
          </a:xfrm>
          <a:prstGeom prst="rect">
            <a:avLst/>
          </a:prstGeom>
        </p:spPr>
      </p:pic>
      <p:sp>
        <p:nvSpPr>
          <p:cNvPr id="2" name="Vertical Title 1"/>
          <p:cNvSpPr>
            <a:spLocks noGrp="1"/>
          </p:cNvSpPr>
          <p:nvPr>
            <p:ph type="title" orient="vert"/>
          </p:nvPr>
        </p:nvSpPr>
        <p:spPr>
          <a:xfrm>
            <a:off x="20639607" y="3840060"/>
            <a:ext cx="5280774" cy="32640488"/>
          </a:xfrm>
        </p:spPr>
        <p:txBody>
          <a:bodyPr vert="eaVert">
            <a:normAutofit/>
          </a:bodyPr>
          <a:lstStyle>
            <a:lvl1pPr>
              <a:defRPr sz="8819"/>
            </a:lvl1pPr>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1440021" y="3840057"/>
            <a:ext cx="18867000" cy="32640482"/>
          </a:xfrm>
        </p:spPr>
        <p:txBody>
          <a:bodyPr vert="eaVert" ancho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4BF6D3B2-0F33-4207-8B4F-E4EE68B52B95}" type="datetimeFigureOut">
              <a:rPr lang="zh-CN" altLang="en-US" smtClean="0"/>
              <a:t>2022/8/4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A5B44FB-2600-4EC9-8928-77108791D716}" type="slidenum">
              <a:rPr lang="zh-CN" altLang="en-US" smtClean="0"/>
              <a:t>‹#›</a:t>
            </a:fld>
            <a:endParaRPr lang="zh-CN" altLang="en-US"/>
          </a:p>
        </p:txBody>
      </p:sp>
    </p:spTree>
    <p:extLst>
      <p:ext uri="{BB962C8B-B14F-4D97-AF65-F5344CB8AC3E}">
        <p14:creationId xmlns:p14="http://schemas.microsoft.com/office/powerpoint/2010/main" val="1824379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pic>
        <p:nvPicPr>
          <p:cNvPr id="8" name="Picture 7"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56" y="0"/>
            <a:ext cx="28720424" cy="43200638"/>
          </a:xfrm>
          <a:prstGeom prst="rect">
            <a:avLst/>
          </a:prstGeom>
        </p:spPr>
      </p:pic>
      <p:sp>
        <p:nvSpPr>
          <p:cNvPr id="2" name="Title 1"/>
          <p:cNvSpPr>
            <a:spLocks noGrp="1"/>
          </p:cNvSpPr>
          <p:nvPr>
            <p:ph type="title"/>
          </p:nvPr>
        </p:nvSpPr>
        <p:spPr/>
        <p:txBody>
          <a:bodyPr>
            <a:normAutofit/>
          </a:bodyPr>
          <a:lstStyle>
            <a:lvl1pPr>
              <a:defRPr sz="8819"/>
            </a:lvl1pPr>
          </a:lstStyle>
          <a:p>
            <a:r>
              <a:rPr lang="zh-CN" altLang="en-US"/>
              <a:t>单击此处编辑母版标题样式</a:t>
            </a:r>
            <a:endParaRPr lang="en-US" dirty="0"/>
          </a:p>
        </p:txBody>
      </p:sp>
      <p:sp>
        <p:nvSpPr>
          <p:cNvPr id="3" name="Content Placeholder 2"/>
          <p:cNvSpPr>
            <a:spLocks noGrp="1"/>
          </p:cNvSpPr>
          <p:nvPr>
            <p:ph idx="1"/>
          </p:nvPr>
        </p:nvSpPr>
        <p:spPr/>
        <p:txBody>
          <a:bodyPr anchor="ct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4BF6D3B2-0F33-4207-8B4F-E4EE68B52B95}" type="datetimeFigureOut">
              <a:rPr lang="zh-CN" altLang="en-US" smtClean="0"/>
              <a:t>2022/8/4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A5B44FB-2600-4EC9-8928-77108791D716}" type="slidenum">
              <a:rPr lang="zh-CN" altLang="en-US" smtClean="0"/>
              <a:t>‹#›</a:t>
            </a:fld>
            <a:endParaRPr lang="zh-CN" altLang="en-US"/>
          </a:p>
        </p:txBody>
      </p:sp>
    </p:spTree>
    <p:extLst>
      <p:ext uri="{BB962C8B-B14F-4D97-AF65-F5344CB8AC3E}">
        <p14:creationId xmlns:p14="http://schemas.microsoft.com/office/powerpoint/2010/main" val="26580402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pic>
        <p:nvPicPr>
          <p:cNvPr id="8" name="Picture 7"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56" y="0"/>
            <a:ext cx="28720424" cy="43200638"/>
          </a:xfrm>
          <a:prstGeom prst="rect">
            <a:avLst/>
          </a:prstGeom>
        </p:spPr>
      </p:pic>
      <p:sp>
        <p:nvSpPr>
          <p:cNvPr id="2" name="Title 1"/>
          <p:cNvSpPr>
            <a:spLocks noGrp="1"/>
          </p:cNvSpPr>
          <p:nvPr>
            <p:ph type="title"/>
          </p:nvPr>
        </p:nvSpPr>
        <p:spPr>
          <a:xfrm>
            <a:off x="1440028" y="20841763"/>
            <a:ext cx="24480361" cy="9252420"/>
          </a:xfrm>
        </p:spPr>
        <p:txBody>
          <a:bodyPr anchor="b">
            <a:normAutofit/>
          </a:bodyPr>
          <a:lstStyle>
            <a:lvl1pPr algn="l">
              <a:defRPr sz="10079" b="0" cap="all"/>
            </a:lvl1pPr>
          </a:lstStyle>
          <a:p>
            <a:r>
              <a:rPr lang="zh-CN" altLang="en-US"/>
              <a:t>单击此处编辑母版标题样式</a:t>
            </a:r>
            <a:endParaRPr lang="en-US" dirty="0"/>
          </a:p>
        </p:txBody>
      </p:sp>
      <p:sp>
        <p:nvSpPr>
          <p:cNvPr id="3" name="Text Placeholder 2"/>
          <p:cNvSpPr>
            <a:spLocks noGrp="1"/>
          </p:cNvSpPr>
          <p:nvPr>
            <p:ph type="body" idx="1"/>
          </p:nvPr>
        </p:nvSpPr>
        <p:spPr>
          <a:xfrm>
            <a:off x="1440025" y="30094183"/>
            <a:ext cx="24480361" cy="5419923"/>
          </a:xfrm>
        </p:spPr>
        <p:txBody>
          <a:bodyPr anchor="t">
            <a:normAutofit/>
          </a:bodyPr>
          <a:lstStyle>
            <a:lvl1pPr marL="0" indent="0" algn="l">
              <a:buNone/>
              <a:defRPr sz="5669" cap="all">
                <a:solidFill>
                  <a:schemeClr val="tx1"/>
                </a:solidFill>
              </a:defRPr>
            </a:lvl1pPr>
            <a:lvl2pPr marL="1440043" indent="0">
              <a:buNone/>
              <a:defRPr sz="5669">
                <a:solidFill>
                  <a:schemeClr val="tx1">
                    <a:tint val="75000"/>
                  </a:schemeClr>
                </a:solidFill>
              </a:defRPr>
            </a:lvl2pPr>
            <a:lvl3pPr marL="2880086" indent="0">
              <a:buNone/>
              <a:defRPr sz="5040">
                <a:solidFill>
                  <a:schemeClr val="tx1">
                    <a:tint val="75000"/>
                  </a:schemeClr>
                </a:solidFill>
              </a:defRPr>
            </a:lvl3pPr>
            <a:lvl4pPr marL="4320129" indent="0">
              <a:buNone/>
              <a:defRPr sz="4410">
                <a:solidFill>
                  <a:schemeClr val="tx1">
                    <a:tint val="75000"/>
                  </a:schemeClr>
                </a:solidFill>
              </a:defRPr>
            </a:lvl4pPr>
            <a:lvl5pPr marL="5760171" indent="0">
              <a:buNone/>
              <a:defRPr sz="4410">
                <a:solidFill>
                  <a:schemeClr val="tx1">
                    <a:tint val="75000"/>
                  </a:schemeClr>
                </a:solidFill>
              </a:defRPr>
            </a:lvl5pPr>
            <a:lvl6pPr marL="7200214" indent="0">
              <a:buNone/>
              <a:defRPr sz="4410">
                <a:solidFill>
                  <a:schemeClr val="tx1">
                    <a:tint val="75000"/>
                  </a:schemeClr>
                </a:solidFill>
              </a:defRPr>
            </a:lvl6pPr>
            <a:lvl7pPr marL="8640257" indent="0">
              <a:buNone/>
              <a:defRPr sz="4410">
                <a:solidFill>
                  <a:schemeClr val="tx1">
                    <a:tint val="75000"/>
                  </a:schemeClr>
                </a:solidFill>
              </a:defRPr>
            </a:lvl7pPr>
            <a:lvl8pPr marL="10080300" indent="0">
              <a:buNone/>
              <a:defRPr sz="4410">
                <a:solidFill>
                  <a:schemeClr val="tx1">
                    <a:tint val="75000"/>
                  </a:schemeClr>
                </a:solidFill>
              </a:defRPr>
            </a:lvl8pPr>
            <a:lvl9pPr marL="11520343" indent="0">
              <a:buNone/>
              <a:defRPr sz="441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4BF6D3B2-0F33-4207-8B4F-E4EE68B52B95}" type="datetimeFigureOut">
              <a:rPr lang="zh-CN" altLang="en-US" smtClean="0"/>
              <a:t>2022/8/4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A5B44FB-2600-4EC9-8928-77108791D716}" type="slidenum">
              <a:rPr lang="zh-CN" altLang="en-US" smtClean="0"/>
              <a:t>‹#›</a:t>
            </a:fld>
            <a:endParaRPr lang="zh-CN" altLang="en-US"/>
          </a:p>
        </p:txBody>
      </p:sp>
    </p:spTree>
    <p:extLst>
      <p:ext uri="{BB962C8B-B14F-4D97-AF65-F5344CB8AC3E}">
        <p14:creationId xmlns:p14="http://schemas.microsoft.com/office/powerpoint/2010/main" val="5125423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pic>
        <p:nvPicPr>
          <p:cNvPr id="10" name="Picture 9"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56" y="0"/>
            <a:ext cx="28720424" cy="43200638"/>
          </a:xfrm>
          <a:prstGeom prst="rect">
            <a:avLst/>
          </a:prstGeom>
        </p:spPr>
      </p:pic>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1440025" y="13493541"/>
            <a:ext cx="12009777" cy="22987010"/>
          </a:xfrm>
        </p:spPr>
        <p:txBody>
          <a:bodyPr>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13910609" y="13493544"/>
            <a:ext cx="12009777" cy="22987004"/>
          </a:xfrm>
        </p:spPr>
        <p:txBody>
          <a:bodyPr>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4BF6D3B2-0F33-4207-8B4F-E4EE68B52B95}" type="datetimeFigureOut">
              <a:rPr lang="zh-CN" altLang="en-US" smtClean="0"/>
              <a:t>2022/8/4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8A5B44FB-2600-4EC9-8928-77108791D716}" type="slidenum">
              <a:rPr lang="zh-CN" altLang="en-US" smtClean="0"/>
              <a:t>‹#›</a:t>
            </a:fld>
            <a:endParaRPr lang="zh-CN" altLang="en-US"/>
          </a:p>
        </p:txBody>
      </p:sp>
    </p:spTree>
    <p:extLst>
      <p:ext uri="{BB962C8B-B14F-4D97-AF65-F5344CB8AC3E}">
        <p14:creationId xmlns:p14="http://schemas.microsoft.com/office/powerpoint/2010/main" val="1943601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pic>
        <p:nvPicPr>
          <p:cNvPr id="13" name="Picture 12"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56" y="0"/>
            <a:ext cx="28720424" cy="43200638"/>
          </a:xfrm>
          <a:prstGeom prst="rect">
            <a:avLst/>
          </a:prstGeom>
        </p:spPr>
      </p:pic>
      <p:sp>
        <p:nvSpPr>
          <p:cNvPr id="2" name="Title 1"/>
          <p:cNvSpPr>
            <a:spLocks noGrp="1"/>
          </p:cNvSpPr>
          <p:nvPr>
            <p:ph type="title"/>
          </p:nvPr>
        </p:nvSpPr>
        <p:spPr/>
        <p:txBody>
          <a:bodyPr>
            <a:normAutofit/>
          </a:bodyPr>
          <a:lstStyle>
            <a:lvl1pPr>
              <a:defRPr sz="10079"/>
            </a:lvl1pPr>
          </a:lstStyle>
          <a:p>
            <a:r>
              <a:rPr lang="zh-CN" altLang="en-US"/>
              <a:t>单击此处编辑母版标题样式</a:t>
            </a:r>
            <a:endParaRPr lang="en-US" dirty="0"/>
          </a:p>
        </p:txBody>
      </p:sp>
      <p:sp>
        <p:nvSpPr>
          <p:cNvPr id="3" name="Text Placeholder 2"/>
          <p:cNvSpPr>
            <a:spLocks noGrp="1"/>
          </p:cNvSpPr>
          <p:nvPr>
            <p:ph type="body" idx="1"/>
          </p:nvPr>
        </p:nvSpPr>
        <p:spPr>
          <a:xfrm>
            <a:off x="2341705" y="13973542"/>
            <a:ext cx="11151670" cy="3630050"/>
          </a:xfrm>
        </p:spPr>
        <p:txBody>
          <a:bodyPr anchor="b">
            <a:noAutofit/>
          </a:bodyPr>
          <a:lstStyle>
            <a:lvl1pPr marL="0" indent="0">
              <a:buNone/>
              <a:defRPr sz="7559" b="0"/>
            </a:lvl1pPr>
            <a:lvl2pPr marL="1440043" indent="0">
              <a:buNone/>
              <a:defRPr sz="6299" b="1"/>
            </a:lvl2pPr>
            <a:lvl3pPr marL="2880086" indent="0">
              <a:buNone/>
              <a:defRPr sz="5669" b="1"/>
            </a:lvl3pPr>
            <a:lvl4pPr marL="4320129" indent="0">
              <a:buNone/>
              <a:defRPr sz="5040" b="1"/>
            </a:lvl4pPr>
            <a:lvl5pPr marL="5760171" indent="0">
              <a:buNone/>
              <a:defRPr sz="5040" b="1"/>
            </a:lvl5pPr>
            <a:lvl6pPr marL="7200214" indent="0">
              <a:buNone/>
              <a:defRPr sz="5040" b="1"/>
            </a:lvl6pPr>
            <a:lvl7pPr marL="8640257" indent="0">
              <a:buNone/>
              <a:defRPr sz="5040" b="1"/>
            </a:lvl7pPr>
            <a:lvl8pPr marL="10080300" indent="0">
              <a:buNone/>
              <a:defRPr sz="5040" b="1"/>
            </a:lvl8pPr>
            <a:lvl9pPr marL="11520343" indent="0">
              <a:buNone/>
              <a:defRPr sz="5040" b="1"/>
            </a:lvl9pPr>
          </a:lstStyle>
          <a:p>
            <a:pPr lvl="0"/>
            <a:r>
              <a:rPr lang="zh-CN" altLang="en-US"/>
              <a:t>单击此处编辑母版文本样式</a:t>
            </a:r>
          </a:p>
        </p:txBody>
      </p:sp>
      <p:sp>
        <p:nvSpPr>
          <p:cNvPr id="4" name="Content Placeholder 3"/>
          <p:cNvSpPr>
            <a:spLocks noGrp="1"/>
          </p:cNvSpPr>
          <p:nvPr>
            <p:ph sz="half" idx="2"/>
          </p:nvPr>
        </p:nvSpPr>
        <p:spPr>
          <a:xfrm>
            <a:off x="1440021" y="18080273"/>
            <a:ext cx="12009777" cy="18400259"/>
          </a:xfrm>
        </p:spPr>
        <p:txBody>
          <a:bodyPr anchor="t">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14838392" y="13973542"/>
            <a:ext cx="11081990" cy="3630050"/>
          </a:xfrm>
        </p:spPr>
        <p:txBody>
          <a:bodyPr anchor="b">
            <a:noAutofit/>
          </a:bodyPr>
          <a:lstStyle>
            <a:lvl1pPr marL="0" indent="0">
              <a:buNone/>
              <a:defRPr sz="7559" b="0"/>
            </a:lvl1pPr>
            <a:lvl2pPr marL="1440043" indent="0">
              <a:buNone/>
              <a:defRPr sz="6299" b="1"/>
            </a:lvl2pPr>
            <a:lvl3pPr marL="2880086" indent="0">
              <a:buNone/>
              <a:defRPr sz="5669" b="1"/>
            </a:lvl3pPr>
            <a:lvl4pPr marL="4320129" indent="0">
              <a:buNone/>
              <a:defRPr sz="5040" b="1"/>
            </a:lvl4pPr>
            <a:lvl5pPr marL="5760171" indent="0">
              <a:buNone/>
              <a:defRPr sz="5040" b="1"/>
            </a:lvl5pPr>
            <a:lvl6pPr marL="7200214" indent="0">
              <a:buNone/>
              <a:defRPr sz="5040" b="1"/>
            </a:lvl6pPr>
            <a:lvl7pPr marL="8640257" indent="0">
              <a:buNone/>
              <a:defRPr sz="5040" b="1"/>
            </a:lvl7pPr>
            <a:lvl8pPr marL="10080300" indent="0">
              <a:buNone/>
              <a:defRPr sz="5040" b="1"/>
            </a:lvl8pPr>
            <a:lvl9pPr marL="11520343" indent="0">
              <a:buNone/>
              <a:defRPr sz="5040" b="1"/>
            </a:lvl9pPr>
          </a:lstStyle>
          <a:p>
            <a:pPr lvl="0"/>
            <a:r>
              <a:rPr lang="zh-CN" altLang="en-US"/>
              <a:t>单击此处编辑母版文本样式</a:t>
            </a:r>
          </a:p>
        </p:txBody>
      </p:sp>
      <p:sp>
        <p:nvSpPr>
          <p:cNvPr id="6" name="Content Placeholder 5"/>
          <p:cNvSpPr>
            <a:spLocks noGrp="1"/>
          </p:cNvSpPr>
          <p:nvPr>
            <p:ph sz="quarter" idx="4"/>
          </p:nvPr>
        </p:nvSpPr>
        <p:spPr>
          <a:xfrm>
            <a:off x="13910605" y="18080273"/>
            <a:ext cx="12009777" cy="18400259"/>
          </a:xfrm>
        </p:spPr>
        <p:txBody>
          <a:bodyPr anchor="t">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4BF6D3B2-0F33-4207-8B4F-E4EE68B52B95}" type="datetimeFigureOut">
              <a:rPr lang="zh-CN" altLang="en-US" smtClean="0"/>
              <a:t>2022/8/4</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8A5B44FB-2600-4EC9-8928-77108791D716}" type="slidenum">
              <a:rPr lang="zh-CN" altLang="en-US" smtClean="0"/>
              <a:t>‹#›</a:t>
            </a:fld>
            <a:endParaRPr lang="zh-CN" altLang="en-US"/>
          </a:p>
        </p:txBody>
      </p:sp>
    </p:spTree>
    <p:extLst>
      <p:ext uri="{BB962C8B-B14F-4D97-AF65-F5344CB8AC3E}">
        <p14:creationId xmlns:p14="http://schemas.microsoft.com/office/powerpoint/2010/main" val="17869787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pic>
        <p:nvPicPr>
          <p:cNvPr id="6" name="Picture 5"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56" y="0"/>
            <a:ext cx="28720424" cy="43200638"/>
          </a:xfrm>
          <a:prstGeom prst="rect">
            <a:avLst/>
          </a:prstGeom>
        </p:spPr>
      </p:pic>
      <p:sp>
        <p:nvSpPr>
          <p:cNvPr id="2" name="Title 1"/>
          <p:cNvSpPr>
            <a:spLocks noGrp="1"/>
          </p:cNvSpPr>
          <p:nvPr>
            <p:ph type="title"/>
          </p:nvPr>
        </p:nvSpPr>
        <p:spPr>
          <a:xfrm>
            <a:off x="1440025" y="3840066"/>
            <a:ext cx="24480361" cy="9173471"/>
          </a:xfrm>
        </p:spPr>
        <p:txBody>
          <a:bodyPr>
            <a:normAutofit/>
          </a:bodyPr>
          <a:lstStyle>
            <a:lvl1pPr>
              <a:defRPr sz="10079"/>
            </a:lvl1p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4BF6D3B2-0F33-4207-8B4F-E4EE68B52B95}" type="datetimeFigureOut">
              <a:rPr lang="zh-CN" altLang="en-US" smtClean="0"/>
              <a:t>2022/8/4</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8A5B44FB-2600-4EC9-8928-77108791D716}" type="slidenum">
              <a:rPr lang="zh-CN" altLang="en-US" smtClean="0"/>
              <a:t>‹#›</a:t>
            </a:fld>
            <a:endParaRPr lang="zh-CN" altLang="en-US"/>
          </a:p>
        </p:txBody>
      </p:sp>
    </p:spTree>
    <p:extLst>
      <p:ext uri="{BB962C8B-B14F-4D97-AF65-F5344CB8AC3E}">
        <p14:creationId xmlns:p14="http://schemas.microsoft.com/office/powerpoint/2010/main" val="3196298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pic>
        <p:nvPicPr>
          <p:cNvPr id="5" name="Picture 4"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56" y="0"/>
            <a:ext cx="28720424" cy="43200638"/>
          </a:xfrm>
          <a:prstGeom prst="rect">
            <a:avLst/>
          </a:prstGeom>
        </p:spPr>
      </p:pic>
      <p:sp>
        <p:nvSpPr>
          <p:cNvPr id="2" name="Date Placeholder 1"/>
          <p:cNvSpPr>
            <a:spLocks noGrp="1"/>
          </p:cNvSpPr>
          <p:nvPr>
            <p:ph type="dt" sz="half" idx="10"/>
          </p:nvPr>
        </p:nvSpPr>
        <p:spPr/>
        <p:txBody>
          <a:bodyPr/>
          <a:lstStyle/>
          <a:p>
            <a:fld id="{4BF6D3B2-0F33-4207-8B4F-E4EE68B52B95}" type="datetimeFigureOut">
              <a:rPr lang="zh-CN" altLang="en-US" smtClean="0"/>
              <a:t>2022/8/4</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8A5B44FB-2600-4EC9-8928-77108791D716}" type="slidenum">
              <a:rPr lang="zh-CN" altLang="en-US" smtClean="0"/>
              <a:t>‹#›</a:t>
            </a:fld>
            <a:endParaRPr lang="zh-CN" altLang="en-US"/>
          </a:p>
        </p:txBody>
      </p:sp>
    </p:spTree>
    <p:extLst>
      <p:ext uri="{BB962C8B-B14F-4D97-AF65-F5344CB8AC3E}">
        <p14:creationId xmlns:p14="http://schemas.microsoft.com/office/powerpoint/2010/main" val="16729233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pic>
        <p:nvPicPr>
          <p:cNvPr id="12" name="Picture 11"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56" y="0"/>
            <a:ext cx="28720424" cy="43200638"/>
          </a:xfrm>
          <a:prstGeom prst="rect">
            <a:avLst/>
          </a:prstGeom>
        </p:spPr>
      </p:pic>
      <p:sp>
        <p:nvSpPr>
          <p:cNvPr id="2" name="Title 1"/>
          <p:cNvSpPr>
            <a:spLocks noGrp="1"/>
          </p:cNvSpPr>
          <p:nvPr>
            <p:ph type="title"/>
          </p:nvPr>
        </p:nvSpPr>
        <p:spPr>
          <a:xfrm>
            <a:off x="1454252" y="9813487"/>
            <a:ext cx="9017172" cy="9066792"/>
          </a:xfrm>
        </p:spPr>
        <p:txBody>
          <a:bodyPr anchor="b">
            <a:normAutofit/>
          </a:bodyPr>
          <a:lstStyle>
            <a:lvl1pPr algn="l">
              <a:defRPr sz="7559" b="0"/>
            </a:lvl1pPr>
          </a:lstStyle>
          <a:p>
            <a:r>
              <a:rPr lang="zh-CN" altLang="en-US"/>
              <a:t>单击此处编辑母版标题样式</a:t>
            </a:r>
            <a:endParaRPr lang="en-US" dirty="0"/>
          </a:p>
        </p:txBody>
      </p:sp>
      <p:sp>
        <p:nvSpPr>
          <p:cNvPr id="3" name="Content Placeholder 2"/>
          <p:cNvSpPr>
            <a:spLocks noGrp="1"/>
          </p:cNvSpPr>
          <p:nvPr>
            <p:ph idx="1"/>
          </p:nvPr>
        </p:nvSpPr>
        <p:spPr>
          <a:xfrm>
            <a:off x="11358103" y="3840063"/>
            <a:ext cx="14576514" cy="32640482"/>
          </a:xfrm>
        </p:spPr>
        <p:txBody>
          <a:bodyPr anchor="ctr">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1454252" y="18880282"/>
            <a:ext cx="9017172" cy="11626849"/>
          </a:xfrm>
        </p:spPr>
        <p:txBody>
          <a:bodyPr anchor="t">
            <a:normAutofit/>
          </a:bodyPr>
          <a:lstStyle>
            <a:lvl1pPr marL="0" indent="0">
              <a:buNone/>
              <a:defRPr sz="4410"/>
            </a:lvl1pPr>
            <a:lvl2pPr marL="1440043" indent="0">
              <a:buNone/>
              <a:defRPr sz="3780"/>
            </a:lvl2pPr>
            <a:lvl3pPr marL="2880086" indent="0">
              <a:buNone/>
              <a:defRPr sz="3150"/>
            </a:lvl3pPr>
            <a:lvl4pPr marL="4320129" indent="0">
              <a:buNone/>
              <a:defRPr sz="2835"/>
            </a:lvl4pPr>
            <a:lvl5pPr marL="5760171" indent="0">
              <a:buNone/>
              <a:defRPr sz="2835"/>
            </a:lvl5pPr>
            <a:lvl6pPr marL="7200214" indent="0">
              <a:buNone/>
              <a:defRPr sz="2835"/>
            </a:lvl6pPr>
            <a:lvl7pPr marL="8640257" indent="0">
              <a:buNone/>
              <a:defRPr sz="2835"/>
            </a:lvl7pPr>
            <a:lvl8pPr marL="10080300" indent="0">
              <a:buNone/>
              <a:defRPr sz="2835"/>
            </a:lvl8pPr>
            <a:lvl9pPr marL="11520343" indent="0">
              <a:buNone/>
              <a:defRPr sz="2835"/>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4BF6D3B2-0F33-4207-8B4F-E4EE68B52B95}" type="datetimeFigureOut">
              <a:rPr lang="zh-CN" altLang="en-US" smtClean="0"/>
              <a:t>2022/8/4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8A5B44FB-2600-4EC9-8928-77108791D716}" type="slidenum">
              <a:rPr lang="zh-CN" altLang="en-US" smtClean="0"/>
              <a:t>‹#›</a:t>
            </a:fld>
            <a:endParaRPr lang="zh-CN" altLang="en-US"/>
          </a:p>
        </p:txBody>
      </p:sp>
    </p:spTree>
    <p:extLst>
      <p:ext uri="{BB962C8B-B14F-4D97-AF65-F5344CB8AC3E}">
        <p14:creationId xmlns:p14="http://schemas.microsoft.com/office/powerpoint/2010/main" val="40944424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pic>
        <p:nvPicPr>
          <p:cNvPr id="11" name="Picture 10"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956" y="0"/>
            <a:ext cx="28720424" cy="43200638"/>
          </a:xfrm>
          <a:prstGeom prst="rect">
            <a:avLst/>
          </a:prstGeom>
        </p:spPr>
      </p:pic>
      <p:sp>
        <p:nvSpPr>
          <p:cNvPr id="2" name="Title 1"/>
          <p:cNvSpPr>
            <a:spLocks noGrp="1"/>
          </p:cNvSpPr>
          <p:nvPr>
            <p:ph type="title"/>
          </p:nvPr>
        </p:nvSpPr>
        <p:spPr>
          <a:xfrm>
            <a:off x="1455543" y="10933528"/>
            <a:ext cx="12904770" cy="8640128"/>
          </a:xfrm>
        </p:spPr>
        <p:txBody>
          <a:bodyPr anchor="b">
            <a:normAutofit/>
          </a:bodyPr>
          <a:lstStyle>
            <a:lvl1pPr algn="l">
              <a:defRPr sz="7559" b="0"/>
            </a:lvl1pPr>
          </a:lstStyle>
          <a:p>
            <a:r>
              <a:rPr lang="zh-CN" altLang="en-US"/>
              <a:t>单击此处编辑母版标题样式</a:t>
            </a:r>
            <a:endParaRPr lang="en-US" dirty="0"/>
          </a:p>
        </p:txBody>
      </p:sp>
      <p:sp>
        <p:nvSpPr>
          <p:cNvPr id="14" name="Picture Placeholder 2"/>
          <p:cNvSpPr>
            <a:spLocks noGrp="1" noChangeAspect="1"/>
          </p:cNvSpPr>
          <p:nvPr>
            <p:ph type="pic" idx="1"/>
          </p:nvPr>
        </p:nvSpPr>
        <p:spPr>
          <a:xfrm>
            <a:off x="15840234" y="5760085"/>
            <a:ext cx="10080149" cy="28800425"/>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vert="horz" lIns="91440" tIns="45720" rIns="91440" bIns="45720" rtlCol="0" anchor="t">
            <a:normAutofit/>
          </a:bodyPr>
          <a:lstStyle>
            <a:lvl1pPr>
              <a:defRPr lang="en-US" sz="5040" dirty="0"/>
            </a:lvl1pPr>
          </a:lstStyle>
          <a:p>
            <a:pPr marL="0" lvl="0" indent="0" algn="ctr">
              <a:buNone/>
            </a:pPr>
            <a:r>
              <a:rPr lang="zh-CN" altLang="en-US"/>
              <a:t>单击图标添加图片</a:t>
            </a:r>
            <a:endParaRPr lang="en-US" dirty="0"/>
          </a:p>
        </p:txBody>
      </p:sp>
      <p:sp>
        <p:nvSpPr>
          <p:cNvPr id="4" name="Text Placeholder 3"/>
          <p:cNvSpPr>
            <a:spLocks noGrp="1"/>
          </p:cNvSpPr>
          <p:nvPr>
            <p:ph type="body" sz="half" idx="2"/>
          </p:nvPr>
        </p:nvSpPr>
        <p:spPr>
          <a:xfrm>
            <a:off x="1455543" y="19573656"/>
            <a:ext cx="12904770" cy="11520170"/>
          </a:xfrm>
        </p:spPr>
        <p:txBody>
          <a:bodyPr anchor="t">
            <a:normAutofit/>
          </a:bodyPr>
          <a:lstStyle>
            <a:lvl1pPr marL="0" indent="0">
              <a:buNone/>
              <a:defRPr sz="5040"/>
            </a:lvl1pPr>
            <a:lvl2pPr marL="1440043" indent="0">
              <a:buNone/>
              <a:defRPr sz="3780"/>
            </a:lvl2pPr>
            <a:lvl3pPr marL="2880086" indent="0">
              <a:buNone/>
              <a:defRPr sz="3150"/>
            </a:lvl3pPr>
            <a:lvl4pPr marL="4320129" indent="0">
              <a:buNone/>
              <a:defRPr sz="2835"/>
            </a:lvl4pPr>
            <a:lvl5pPr marL="5760171" indent="0">
              <a:buNone/>
              <a:defRPr sz="2835"/>
            </a:lvl5pPr>
            <a:lvl6pPr marL="7200214" indent="0">
              <a:buNone/>
              <a:defRPr sz="2835"/>
            </a:lvl6pPr>
            <a:lvl7pPr marL="8640257" indent="0">
              <a:buNone/>
              <a:defRPr sz="2835"/>
            </a:lvl7pPr>
            <a:lvl8pPr marL="10080300" indent="0">
              <a:buNone/>
              <a:defRPr sz="2835"/>
            </a:lvl8pPr>
            <a:lvl9pPr marL="11520343" indent="0">
              <a:buNone/>
              <a:defRPr sz="2835"/>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4BF6D3B2-0F33-4207-8B4F-E4EE68B52B95}" type="datetimeFigureOut">
              <a:rPr lang="zh-CN" altLang="en-US" smtClean="0"/>
              <a:t>2022/8/4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8A5B44FB-2600-4EC9-8928-77108791D716}" type="slidenum">
              <a:rPr lang="zh-CN" altLang="en-US" smtClean="0"/>
              <a:t>‹#›</a:t>
            </a:fld>
            <a:endParaRPr lang="zh-CN" altLang="en-US"/>
          </a:p>
        </p:txBody>
      </p:sp>
    </p:spTree>
    <p:extLst>
      <p:ext uri="{BB962C8B-B14F-4D97-AF65-F5344CB8AC3E}">
        <p14:creationId xmlns:p14="http://schemas.microsoft.com/office/powerpoint/2010/main" val="2997497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40021" y="3840066"/>
            <a:ext cx="24480361" cy="9173471"/>
          </a:xfrm>
          <a:prstGeom prst="rect">
            <a:avLst/>
          </a:prstGeom>
          <a:effectLst/>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440021" y="13493544"/>
            <a:ext cx="24480361" cy="22987004"/>
          </a:xfrm>
          <a:prstGeom prst="rect">
            <a:avLst/>
          </a:prstGeom>
        </p:spPr>
        <p:txBody>
          <a:bodyPr vert="horz" lIns="91440" tIns="45720" rIns="91440" bIns="45720" rtlCol="0" anchor="ctr">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20547429" y="36980556"/>
            <a:ext cx="3817924" cy="2380035"/>
          </a:xfrm>
          <a:prstGeom prst="rect">
            <a:avLst/>
          </a:prstGeom>
        </p:spPr>
        <p:txBody>
          <a:bodyPr vert="horz" lIns="91440" tIns="45720" rIns="91440" bIns="45720" rtlCol="0" anchor="ctr"/>
          <a:lstStyle>
            <a:lvl1pPr algn="r">
              <a:defRPr sz="3150" b="0" i="0">
                <a:solidFill>
                  <a:schemeClr val="tx1"/>
                </a:solidFill>
                <a:effectLst/>
                <a:latin typeface="+mn-lt"/>
              </a:defRPr>
            </a:lvl1pPr>
          </a:lstStyle>
          <a:p>
            <a:fld id="{4BF6D3B2-0F33-4207-8B4F-E4EE68B52B95}" type="datetimeFigureOut">
              <a:rPr lang="zh-CN" altLang="en-US" smtClean="0"/>
              <a:t>2022/8/4</a:t>
            </a:fld>
            <a:endParaRPr lang="zh-CN" altLang="en-US"/>
          </a:p>
        </p:txBody>
      </p:sp>
      <p:sp>
        <p:nvSpPr>
          <p:cNvPr id="5" name="Footer Placeholder 4"/>
          <p:cNvSpPr>
            <a:spLocks noGrp="1"/>
          </p:cNvSpPr>
          <p:nvPr>
            <p:ph type="ftr" sz="quarter" idx="3"/>
          </p:nvPr>
        </p:nvSpPr>
        <p:spPr>
          <a:xfrm>
            <a:off x="1440023" y="36980556"/>
            <a:ext cx="18867400" cy="2380035"/>
          </a:xfrm>
          <a:prstGeom prst="rect">
            <a:avLst/>
          </a:prstGeom>
        </p:spPr>
        <p:txBody>
          <a:bodyPr vert="horz" lIns="91440" tIns="45720" rIns="91440" bIns="45720" rtlCol="0" anchor="ctr"/>
          <a:lstStyle>
            <a:lvl1pPr algn="l">
              <a:defRPr sz="3150" b="0" i="0">
                <a:solidFill>
                  <a:schemeClr val="tx1"/>
                </a:solidFill>
                <a:effectLst/>
                <a:latin typeface="+mn-lt"/>
              </a:defRPr>
            </a:lvl1pPr>
          </a:lstStyle>
          <a:p>
            <a:endParaRPr lang="zh-CN" altLang="en-US"/>
          </a:p>
        </p:txBody>
      </p:sp>
      <p:sp>
        <p:nvSpPr>
          <p:cNvPr id="6" name="Slide Number Placeholder 5"/>
          <p:cNvSpPr>
            <a:spLocks noGrp="1"/>
          </p:cNvSpPr>
          <p:nvPr>
            <p:ph type="sldNum" sz="quarter" idx="4"/>
          </p:nvPr>
        </p:nvSpPr>
        <p:spPr>
          <a:xfrm>
            <a:off x="24605355" y="36980556"/>
            <a:ext cx="1315030" cy="2380035"/>
          </a:xfrm>
          <a:prstGeom prst="rect">
            <a:avLst/>
          </a:prstGeom>
        </p:spPr>
        <p:txBody>
          <a:bodyPr vert="horz" lIns="91440" tIns="45720" rIns="91440" bIns="45720" rtlCol="0" anchor="ctr"/>
          <a:lstStyle>
            <a:lvl1pPr algn="r">
              <a:defRPr sz="3150" b="0" i="0">
                <a:solidFill>
                  <a:schemeClr val="tx1"/>
                </a:solidFill>
                <a:effectLst/>
                <a:latin typeface="+mn-lt"/>
              </a:defRPr>
            </a:lvl1pPr>
          </a:lstStyle>
          <a:p>
            <a:fld id="{8A5B44FB-2600-4EC9-8928-77108791D716}" type="slidenum">
              <a:rPr lang="zh-CN" altLang="en-US" smtClean="0"/>
              <a:t>‹#›</a:t>
            </a:fld>
            <a:endParaRPr lang="zh-CN" altLang="en-US"/>
          </a:p>
        </p:txBody>
      </p:sp>
    </p:spTree>
    <p:extLst>
      <p:ext uri="{BB962C8B-B14F-4D97-AF65-F5344CB8AC3E}">
        <p14:creationId xmlns:p14="http://schemas.microsoft.com/office/powerpoint/2010/main" val="3365291293"/>
      </p:ext>
    </p:extLst>
  </p:cSld>
  <p:clrMap bg1="dk1" tx1="lt1" bg2="dk2" tx2="lt2" accent1="accent1" accent2="accent2" accent3="accent3" accent4="accent4" accent5="accent5" accent6="accent6" hlink="hlink" folHlink="folHlink"/>
  <p:sldLayoutIdLst>
    <p:sldLayoutId id="2147484063" r:id="rId1"/>
    <p:sldLayoutId id="2147484064" r:id="rId2"/>
    <p:sldLayoutId id="2147484065" r:id="rId3"/>
    <p:sldLayoutId id="2147484066" r:id="rId4"/>
    <p:sldLayoutId id="2147484067" r:id="rId5"/>
    <p:sldLayoutId id="2147484068" r:id="rId6"/>
    <p:sldLayoutId id="2147484069" r:id="rId7"/>
    <p:sldLayoutId id="2147484070" r:id="rId8"/>
    <p:sldLayoutId id="2147484071" r:id="rId9"/>
    <p:sldLayoutId id="2147484072" r:id="rId10"/>
    <p:sldLayoutId id="2147484073" r:id="rId11"/>
    <p:sldLayoutId id="2147484074" r:id="rId12"/>
    <p:sldLayoutId id="2147484075" r:id="rId13"/>
    <p:sldLayoutId id="2147484076" r:id="rId14"/>
    <p:sldLayoutId id="2147484077" r:id="rId15"/>
    <p:sldLayoutId id="2147484078" r:id="rId16"/>
    <p:sldLayoutId id="2147484079" r:id="rId17"/>
  </p:sldLayoutIdLst>
  <p:txStyles>
    <p:titleStyle>
      <a:lvl1pPr algn="l" defTabSz="1440043" rtl="0" eaLnBrk="1" latinLnBrk="0" hangingPunct="1">
        <a:spcBef>
          <a:spcPct val="0"/>
        </a:spcBef>
        <a:buNone/>
        <a:defRPr sz="10079"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900027" indent="-900027" algn="l" defTabSz="1440043" rtl="0" eaLnBrk="1" latinLnBrk="0" hangingPunct="1">
        <a:spcBef>
          <a:spcPts val="0"/>
        </a:spcBef>
        <a:spcAft>
          <a:spcPts val="3150"/>
        </a:spcAft>
        <a:buClr>
          <a:schemeClr val="tx1"/>
        </a:buClr>
        <a:buSzPct val="100000"/>
        <a:buFont typeface="Arial"/>
        <a:buChar char="•"/>
        <a:defRPr sz="5669" kern="1200" cap="none">
          <a:solidFill>
            <a:schemeClr val="tx1"/>
          </a:solidFill>
          <a:effectLst/>
          <a:latin typeface="+mn-lt"/>
          <a:ea typeface="+mn-ea"/>
          <a:cs typeface="+mn-cs"/>
        </a:defRPr>
      </a:lvl1pPr>
      <a:lvl2pPr marL="2340070" indent="-900027" algn="l" defTabSz="1440043" rtl="0" eaLnBrk="1" latinLnBrk="0" hangingPunct="1">
        <a:spcBef>
          <a:spcPts val="0"/>
        </a:spcBef>
        <a:spcAft>
          <a:spcPts val="3150"/>
        </a:spcAft>
        <a:buClr>
          <a:schemeClr val="tx1"/>
        </a:buClr>
        <a:buSzPct val="100000"/>
        <a:buFont typeface="Arial"/>
        <a:buChar char="•"/>
        <a:defRPr sz="5040" kern="1200" cap="none">
          <a:solidFill>
            <a:schemeClr val="tx1"/>
          </a:solidFill>
          <a:effectLst/>
          <a:latin typeface="+mn-lt"/>
          <a:ea typeface="+mn-ea"/>
          <a:cs typeface="+mn-cs"/>
        </a:defRPr>
      </a:lvl2pPr>
      <a:lvl3pPr marL="3780112" indent="-900027" algn="l" defTabSz="1440043" rtl="0" eaLnBrk="1" latinLnBrk="0" hangingPunct="1">
        <a:spcBef>
          <a:spcPts val="0"/>
        </a:spcBef>
        <a:spcAft>
          <a:spcPts val="3150"/>
        </a:spcAft>
        <a:buClr>
          <a:schemeClr val="tx1"/>
        </a:buClr>
        <a:buSzPct val="100000"/>
        <a:buFont typeface="Arial"/>
        <a:buChar char="•"/>
        <a:defRPr sz="4410" kern="1200" cap="none">
          <a:solidFill>
            <a:schemeClr val="tx1"/>
          </a:solidFill>
          <a:effectLst/>
          <a:latin typeface="+mn-lt"/>
          <a:ea typeface="+mn-ea"/>
          <a:cs typeface="+mn-cs"/>
        </a:defRPr>
      </a:lvl3pPr>
      <a:lvl4pPr marL="4860145" indent="-540016" algn="l" defTabSz="1440043" rtl="0" eaLnBrk="1" latinLnBrk="0" hangingPunct="1">
        <a:spcBef>
          <a:spcPts val="0"/>
        </a:spcBef>
        <a:spcAft>
          <a:spcPts val="3150"/>
        </a:spcAft>
        <a:buClr>
          <a:schemeClr val="tx1"/>
        </a:buClr>
        <a:buSzPct val="100000"/>
        <a:buFont typeface="Arial"/>
        <a:buChar char="•"/>
        <a:defRPr sz="3780" kern="1200" cap="none">
          <a:solidFill>
            <a:schemeClr val="tx1"/>
          </a:solidFill>
          <a:effectLst/>
          <a:latin typeface="+mn-lt"/>
          <a:ea typeface="+mn-ea"/>
          <a:cs typeface="+mn-cs"/>
        </a:defRPr>
      </a:lvl4pPr>
      <a:lvl5pPr marL="6300187" indent="-540016" algn="l" defTabSz="1440043" rtl="0" eaLnBrk="1" latinLnBrk="0" hangingPunct="1">
        <a:spcBef>
          <a:spcPts val="0"/>
        </a:spcBef>
        <a:spcAft>
          <a:spcPts val="3150"/>
        </a:spcAft>
        <a:buClr>
          <a:schemeClr val="tx1"/>
        </a:buClr>
        <a:buSzPct val="100000"/>
        <a:buFont typeface="Arial"/>
        <a:buChar char="•"/>
        <a:defRPr sz="3780" kern="1200" cap="none">
          <a:solidFill>
            <a:schemeClr val="tx1"/>
          </a:solidFill>
          <a:effectLst/>
          <a:latin typeface="+mn-lt"/>
          <a:ea typeface="+mn-ea"/>
          <a:cs typeface="+mn-cs"/>
        </a:defRPr>
      </a:lvl5pPr>
      <a:lvl6pPr marL="7920236" indent="-720021" algn="l" defTabSz="1440043" rtl="0" eaLnBrk="1" latinLnBrk="0" hangingPunct="1">
        <a:spcBef>
          <a:spcPts val="0"/>
        </a:spcBef>
        <a:spcAft>
          <a:spcPts val="3150"/>
        </a:spcAft>
        <a:buClr>
          <a:schemeClr val="tx1"/>
        </a:buClr>
        <a:buSzPct val="100000"/>
        <a:buFont typeface="Arial"/>
        <a:buChar char="•"/>
        <a:defRPr sz="3780" kern="1200" cap="none">
          <a:solidFill>
            <a:schemeClr val="tx1"/>
          </a:solidFill>
          <a:effectLst/>
          <a:latin typeface="+mn-lt"/>
          <a:ea typeface="+mn-ea"/>
          <a:cs typeface="+mn-cs"/>
        </a:defRPr>
      </a:lvl6pPr>
      <a:lvl7pPr marL="9360278" indent="-720021" algn="l" defTabSz="1440043" rtl="0" eaLnBrk="1" latinLnBrk="0" hangingPunct="1">
        <a:spcBef>
          <a:spcPts val="0"/>
        </a:spcBef>
        <a:spcAft>
          <a:spcPts val="3150"/>
        </a:spcAft>
        <a:buClr>
          <a:schemeClr val="tx1"/>
        </a:buClr>
        <a:buSzPct val="100000"/>
        <a:buFont typeface="Arial"/>
        <a:buChar char="•"/>
        <a:defRPr sz="3780" kern="1200" cap="none">
          <a:solidFill>
            <a:schemeClr val="tx1"/>
          </a:solidFill>
          <a:effectLst/>
          <a:latin typeface="+mn-lt"/>
          <a:ea typeface="+mn-ea"/>
          <a:cs typeface="+mn-cs"/>
        </a:defRPr>
      </a:lvl7pPr>
      <a:lvl8pPr marL="10800321" indent="-720021" algn="l" defTabSz="1440043" rtl="0" eaLnBrk="1" latinLnBrk="0" hangingPunct="1">
        <a:spcBef>
          <a:spcPts val="0"/>
        </a:spcBef>
        <a:spcAft>
          <a:spcPts val="3150"/>
        </a:spcAft>
        <a:buClr>
          <a:schemeClr val="tx1"/>
        </a:buClr>
        <a:buSzPct val="100000"/>
        <a:buFont typeface="Arial"/>
        <a:buChar char="•"/>
        <a:defRPr sz="3780" kern="1200" cap="none">
          <a:solidFill>
            <a:schemeClr val="tx1"/>
          </a:solidFill>
          <a:effectLst/>
          <a:latin typeface="+mn-lt"/>
          <a:ea typeface="+mn-ea"/>
          <a:cs typeface="+mn-cs"/>
        </a:defRPr>
      </a:lvl8pPr>
      <a:lvl9pPr marL="12240364" indent="-720021" algn="l" defTabSz="1440043" rtl="0" eaLnBrk="1" latinLnBrk="0" hangingPunct="1">
        <a:spcBef>
          <a:spcPts val="0"/>
        </a:spcBef>
        <a:spcAft>
          <a:spcPts val="3150"/>
        </a:spcAft>
        <a:buClr>
          <a:schemeClr val="tx1"/>
        </a:buClr>
        <a:buSzPct val="100000"/>
        <a:buFont typeface="Arial"/>
        <a:buChar char="•"/>
        <a:defRPr sz="3780" kern="1200" cap="none">
          <a:solidFill>
            <a:schemeClr val="tx1"/>
          </a:solidFill>
          <a:effectLst/>
          <a:latin typeface="+mn-lt"/>
          <a:ea typeface="+mn-ea"/>
          <a:cs typeface="+mn-cs"/>
        </a:defRPr>
      </a:lvl9pPr>
    </p:bodyStyle>
    <p:otherStyle>
      <a:defPPr>
        <a:defRPr lang="en-US"/>
      </a:defPPr>
      <a:lvl1pPr marL="0" algn="l" defTabSz="1440043" rtl="0" eaLnBrk="1" latinLnBrk="0" hangingPunct="1">
        <a:defRPr sz="5669" kern="1200">
          <a:solidFill>
            <a:schemeClr val="tx1"/>
          </a:solidFill>
          <a:latin typeface="+mn-lt"/>
          <a:ea typeface="+mn-ea"/>
          <a:cs typeface="+mn-cs"/>
        </a:defRPr>
      </a:lvl1pPr>
      <a:lvl2pPr marL="1440043" algn="l" defTabSz="1440043" rtl="0" eaLnBrk="1" latinLnBrk="0" hangingPunct="1">
        <a:defRPr sz="5669" kern="1200">
          <a:solidFill>
            <a:schemeClr val="tx1"/>
          </a:solidFill>
          <a:latin typeface="+mn-lt"/>
          <a:ea typeface="+mn-ea"/>
          <a:cs typeface="+mn-cs"/>
        </a:defRPr>
      </a:lvl2pPr>
      <a:lvl3pPr marL="2880086" algn="l" defTabSz="1440043" rtl="0" eaLnBrk="1" latinLnBrk="0" hangingPunct="1">
        <a:defRPr sz="5669" kern="1200">
          <a:solidFill>
            <a:schemeClr val="tx1"/>
          </a:solidFill>
          <a:latin typeface="+mn-lt"/>
          <a:ea typeface="+mn-ea"/>
          <a:cs typeface="+mn-cs"/>
        </a:defRPr>
      </a:lvl3pPr>
      <a:lvl4pPr marL="4320129" algn="l" defTabSz="1440043" rtl="0" eaLnBrk="1" latinLnBrk="0" hangingPunct="1">
        <a:defRPr sz="5669" kern="1200">
          <a:solidFill>
            <a:schemeClr val="tx1"/>
          </a:solidFill>
          <a:latin typeface="+mn-lt"/>
          <a:ea typeface="+mn-ea"/>
          <a:cs typeface="+mn-cs"/>
        </a:defRPr>
      </a:lvl4pPr>
      <a:lvl5pPr marL="5760171" algn="l" defTabSz="1440043" rtl="0" eaLnBrk="1" latinLnBrk="0" hangingPunct="1">
        <a:defRPr sz="5669" kern="1200">
          <a:solidFill>
            <a:schemeClr val="tx1"/>
          </a:solidFill>
          <a:latin typeface="+mn-lt"/>
          <a:ea typeface="+mn-ea"/>
          <a:cs typeface="+mn-cs"/>
        </a:defRPr>
      </a:lvl5pPr>
      <a:lvl6pPr marL="7200214" algn="l" defTabSz="1440043" rtl="0" eaLnBrk="1" latinLnBrk="0" hangingPunct="1">
        <a:defRPr sz="5669" kern="1200">
          <a:solidFill>
            <a:schemeClr val="tx1"/>
          </a:solidFill>
          <a:latin typeface="+mn-lt"/>
          <a:ea typeface="+mn-ea"/>
          <a:cs typeface="+mn-cs"/>
        </a:defRPr>
      </a:lvl6pPr>
      <a:lvl7pPr marL="8640257" algn="l" defTabSz="1440043" rtl="0" eaLnBrk="1" latinLnBrk="0" hangingPunct="1">
        <a:defRPr sz="5669" kern="1200">
          <a:solidFill>
            <a:schemeClr val="tx1"/>
          </a:solidFill>
          <a:latin typeface="+mn-lt"/>
          <a:ea typeface="+mn-ea"/>
          <a:cs typeface="+mn-cs"/>
        </a:defRPr>
      </a:lvl7pPr>
      <a:lvl8pPr marL="10080300" algn="l" defTabSz="1440043" rtl="0" eaLnBrk="1" latinLnBrk="0" hangingPunct="1">
        <a:defRPr sz="5669" kern="1200">
          <a:solidFill>
            <a:schemeClr val="tx1"/>
          </a:solidFill>
          <a:latin typeface="+mn-lt"/>
          <a:ea typeface="+mn-ea"/>
          <a:cs typeface="+mn-cs"/>
        </a:defRPr>
      </a:lvl8pPr>
      <a:lvl9pPr marL="11520343" algn="l" defTabSz="1440043" rtl="0" eaLnBrk="1" latinLnBrk="0" hangingPunct="1">
        <a:defRPr sz="566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accent1"/>
        </a:solidFill>
        <a:effectLst/>
      </p:bgPr>
    </p:bg>
    <p:spTree>
      <p:nvGrpSpPr>
        <p:cNvPr id="1" name=""/>
        <p:cNvGrpSpPr/>
        <p:nvPr/>
      </p:nvGrpSpPr>
      <p:grpSpPr>
        <a:xfrm>
          <a:off x="0" y="0"/>
          <a:ext cx="0" cy="0"/>
          <a:chOff x="0" y="0"/>
          <a:chExt cx="0" cy="0"/>
        </a:xfrm>
      </p:grpSpPr>
      <p:sp>
        <p:nvSpPr>
          <p:cNvPr id="11" name="文本框 10">
            <a:extLst>
              <a:ext uri="{FF2B5EF4-FFF2-40B4-BE49-F238E27FC236}">
                <a16:creationId xmlns:a16="http://schemas.microsoft.com/office/drawing/2014/main" id="{9139616A-64CE-4393-95B1-BBB8C7E4689D}"/>
              </a:ext>
            </a:extLst>
          </p:cNvPr>
          <p:cNvSpPr txBox="1"/>
          <p:nvPr/>
        </p:nvSpPr>
        <p:spPr>
          <a:xfrm>
            <a:off x="4597714" y="329306"/>
            <a:ext cx="19956463" cy="5300104"/>
          </a:xfrm>
          <a:prstGeom prst="roundRect">
            <a:avLst/>
          </a:prstGeom>
          <a:solidFill>
            <a:srgbClr val="7030A0"/>
          </a:solidFill>
        </p:spPr>
        <p:txBody>
          <a:bodyPr wrap="square" rtlCol="0">
            <a:spAutoFit/>
          </a:bodyPr>
          <a:lstStyle/>
          <a:p>
            <a:pPr algn="ctr">
              <a:lnSpc>
                <a:spcPct val="150000"/>
              </a:lnSpc>
            </a:pPr>
            <a:r>
              <a:rPr lang="en-US" altLang="zh-CN" sz="6000" kern="2400" dirty="0">
                <a:effectLst/>
                <a:latin typeface="Times New Roman" panose="02020603050405020304" pitchFamily="18" charset="0"/>
                <a:ea typeface="MS Mincho" panose="02020609040205080304" pitchFamily="49" charset="-128"/>
              </a:rPr>
              <a:t>Design of Ultra-</a:t>
            </a:r>
            <a:r>
              <a:rPr lang="en-US" altLang="zh-CN" sz="6000" kern="2400" dirty="0" err="1">
                <a:effectLst/>
                <a:latin typeface="Times New Roman" panose="02020603050405020304" pitchFamily="18" charset="0"/>
                <a:ea typeface="MS Mincho" panose="02020609040205080304" pitchFamily="49" charset="-128"/>
              </a:rPr>
              <a:t>WideBand</a:t>
            </a:r>
            <a:r>
              <a:rPr lang="en-US" altLang="zh-CN" sz="6000" kern="2400" dirty="0">
                <a:effectLst/>
                <a:latin typeface="Times New Roman" panose="02020603050405020304" pitchFamily="18" charset="0"/>
                <a:ea typeface="MS Mincho" panose="02020609040205080304" pitchFamily="49" charset="-128"/>
              </a:rPr>
              <a:t> Dual Trap Filter Based on Active Space Mapping Algorithm</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CN" sz="5400" b="0" i="0" u="none" strike="noStrike" kern="100" cap="none" spc="0" normalizeH="0" baseline="0" noProof="0" dirty="0">
                <a:ln>
                  <a:noFill/>
                </a:ln>
                <a:solidFill>
                  <a:prstClr val="white"/>
                </a:solidFill>
                <a:effectLst/>
                <a:uLnTx/>
                <a:uFillTx/>
                <a:latin typeface="Times New Roman" panose="02020603050405020304" pitchFamily="18" charset="0"/>
                <a:ea typeface="宋体" panose="02010600030101010101" pitchFamily="2" charset="-122"/>
                <a:cs typeface="Times New Roman" panose="02020603050405020304" pitchFamily="18" charset="0"/>
              </a:rPr>
              <a:t>Wang </a:t>
            </a:r>
            <a:r>
              <a:rPr kumimoji="0" lang="en-US" altLang="zh-CN" sz="5400" b="0" i="0" u="none" strike="noStrike" kern="100" cap="none" spc="0" normalizeH="0" baseline="0" noProof="0" dirty="0" err="1">
                <a:ln>
                  <a:noFill/>
                </a:ln>
                <a:solidFill>
                  <a:prstClr val="white"/>
                </a:solidFill>
                <a:effectLst/>
                <a:uLnTx/>
                <a:uFillTx/>
                <a:latin typeface="Times New Roman" panose="02020603050405020304" pitchFamily="18" charset="0"/>
                <a:ea typeface="宋体" panose="02010600030101010101" pitchFamily="2" charset="-122"/>
                <a:cs typeface="Times New Roman" panose="02020603050405020304" pitchFamily="18" charset="0"/>
              </a:rPr>
              <a:t>Ximin</a:t>
            </a:r>
            <a:r>
              <a:rPr kumimoji="0" lang="en-US" altLang="zh-CN" sz="5400" b="0" i="0" u="none" strike="noStrike" kern="100" cap="none" spc="0" normalizeH="0" baseline="0" noProof="0" dirty="0">
                <a:ln>
                  <a:noFill/>
                </a:ln>
                <a:solidFill>
                  <a:prstClr val="white"/>
                </a:solidFill>
                <a:effectLst/>
                <a:uLnTx/>
                <a:uFillTx/>
                <a:latin typeface="Times New Roman" panose="02020603050405020304" pitchFamily="18" charset="0"/>
                <a:ea typeface="宋体" panose="02010600030101010101" pitchFamily="2" charset="-122"/>
                <a:cs typeface="Times New Roman" panose="02020603050405020304" pitchFamily="18" charset="0"/>
              </a:rPr>
              <a:t>,</a:t>
            </a:r>
            <a:r>
              <a:rPr kumimoji="0" lang="zh-CN" altLang="zh-CN" sz="5400" b="0" i="0" u="none" strike="noStrike" kern="100" cap="none" spc="0" normalizeH="0" baseline="0" noProof="0" dirty="0">
                <a:ln>
                  <a:noFill/>
                </a:ln>
                <a:solidFill>
                  <a:prstClr val="white"/>
                </a:solidFill>
                <a:effectLst/>
                <a:uLnTx/>
                <a:uFillTx/>
                <a:latin typeface="等线" panose="02010600030101010101" pitchFamily="2" charset="-122"/>
                <a:ea typeface="Times New Roman" panose="02020603050405020304" pitchFamily="18" charset="0"/>
                <a:cs typeface="Times New Roman" panose="02020603050405020304" pitchFamily="18" charset="0"/>
              </a:rPr>
              <a:t> </a:t>
            </a:r>
            <a:r>
              <a:rPr kumimoji="0" lang="en-US" altLang="zh-CN" sz="5400" b="0" i="0" u="none" strike="noStrike" kern="100" cap="none" spc="0" normalizeH="0" baseline="0" noProof="0" dirty="0">
                <a:ln>
                  <a:noFill/>
                </a:ln>
                <a:solidFill>
                  <a:prstClr val="white"/>
                </a:solidFill>
                <a:effectLst/>
                <a:uLnTx/>
                <a:uFillTx/>
                <a:latin typeface="Times New Roman" panose="02020603050405020304" pitchFamily="18" charset="0"/>
                <a:ea typeface="宋体" panose="02010600030101010101" pitchFamily="2" charset="-122"/>
                <a:cs typeface="Times New Roman" panose="02020603050405020304" pitchFamily="18" charset="0"/>
              </a:rPr>
              <a:t>Chu Ran, Sun </a:t>
            </a:r>
            <a:r>
              <a:rPr kumimoji="0" lang="en-US" altLang="zh-CN" sz="5400" b="0" i="0" u="none" strike="noStrike" kern="100" cap="none" spc="0" normalizeH="0" baseline="0" noProof="0" dirty="0" err="1">
                <a:ln>
                  <a:noFill/>
                </a:ln>
                <a:solidFill>
                  <a:prstClr val="white"/>
                </a:solidFill>
                <a:effectLst/>
                <a:uLnTx/>
                <a:uFillTx/>
                <a:latin typeface="Times New Roman" panose="02020603050405020304" pitchFamily="18" charset="0"/>
                <a:ea typeface="宋体" panose="02010600030101010101" pitchFamily="2" charset="-122"/>
                <a:cs typeface="Times New Roman" panose="02020603050405020304" pitchFamily="18" charset="0"/>
              </a:rPr>
              <a:t>Linlin</a:t>
            </a:r>
            <a:r>
              <a:rPr kumimoji="0" lang="en-US" altLang="zh-CN" sz="5400" b="0" i="0" u="none" strike="noStrike" kern="100" cap="none" spc="0" normalizeH="0" baseline="0" noProof="0" dirty="0">
                <a:ln>
                  <a:noFill/>
                </a:ln>
                <a:solidFill>
                  <a:prstClr val="white"/>
                </a:solidFill>
                <a:effectLst/>
                <a:uLnTx/>
                <a:uFillTx/>
                <a:latin typeface="Times New Roman" panose="02020603050405020304" pitchFamily="18" charset="0"/>
                <a:ea typeface="宋体" panose="02010600030101010101" pitchFamily="2" charset="-122"/>
                <a:cs typeface="Times New Roman" panose="02020603050405020304" pitchFamily="18" charset="0"/>
              </a:rPr>
              <a:t>, Liao Jia</a:t>
            </a:r>
          </a:p>
          <a:p>
            <a:pPr marL="0" marR="0" lvl="0" indent="0" algn="ctr" defTabSz="457200" rtl="0" eaLnBrk="1" fontAlgn="auto" latinLnBrk="0" hangingPunct="1">
              <a:lnSpc>
                <a:spcPct val="150000"/>
              </a:lnSpc>
              <a:spcBef>
                <a:spcPts val="0"/>
              </a:spcBef>
              <a:spcAft>
                <a:spcPts val="0"/>
              </a:spcAft>
              <a:buClrTx/>
              <a:buSzTx/>
              <a:buFontTx/>
              <a:buNone/>
              <a:tabLst/>
              <a:defRPr/>
            </a:pPr>
            <a:r>
              <a:rPr kumimoji="0" lang="en-US" altLang="zh-CN" sz="5400" b="0" i="0" u="none" strike="noStrike" kern="1200" cap="none" spc="0" normalizeH="0" baseline="0" noProof="0" dirty="0">
                <a:ln>
                  <a:noFill/>
                </a:ln>
                <a:solidFill>
                  <a:prstClr val="white"/>
                </a:solidFill>
                <a:effectLst/>
                <a:uLnTx/>
                <a:uFillTx/>
                <a:latin typeface="Times New Roman" panose="02020603050405020304" pitchFamily="18" charset="0"/>
                <a:ea typeface="宋体" panose="02010600030101010101" pitchFamily="2" charset="-122"/>
                <a:cs typeface="+mn-cs"/>
              </a:rPr>
              <a:t>Nanjing University of Science and Technology</a:t>
            </a:r>
          </a:p>
        </p:txBody>
      </p:sp>
      <p:sp>
        <p:nvSpPr>
          <p:cNvPr id="19" name="文本框 18">
            <a:extLst>
              <a:ext uri="{FF2B5EF4-FFF2-40B4-BE49-F238E27FC236}">
                <a16:creationId xmlns:a16="http://schemas.microsoft.com/office/drawing/2014/main" id="{EE81367E-456D-494C-A3F9-6CD99AAF7259}"/>
              </a:ext>
            </a:extLst>
          </p:cNvPr>
          <p:cNvSpPr txBox="1"/>
          <p:nvPr/>
        </p:nvSpPr>
        <p:spPr>
          <a:xfrm>
            <a:off x="2803046" y="5718751"/>
            <a:ext cx="23545800" cy="1123712"/>
          </a:xfrm>
          <a:prstGeom prst="roundRect">
            <a:avLst/>
          </a:prstGeom>
          <a:solidFill>
            <a:schemeClr val="accent1">
              <a:lumMod val="75000"/>
            </a:schemeClr>
          </a:solid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CN" sz="6000" b="0" i="0" u="none" strike="noStrike" kern="1200" cap="none" spc="0" normalizeH="0" baseline="0" noProof="0" dirty="0">
                <a:ln>
                  <a:noFill/>
                </a:ln>
                <a:solidFill>
                  <a:prstClr val="white"/>
                </a:solidFill>
                <a:effectLst/>
                <a:uLnTx/>
                <a:uFillTx/>
                <a:latin typeface="Times New Roman" panose="02020603050405020304" pitchFamily="18" charset="0"/>
                <a:ea typeface="宋体" panose="02010600030101010101" pitchFamily="2" charset="-122"/>
                <a:cs typeface="+mn-cs"/>
              </a:rPr>
              <a:t>Abstract</a:t>
            </a:r>
            <a:endParaRPr kumimoji="0" lang="zh-CN" altLang="en-US" sz="6000" b="1" i="0" u="none" strike="noStrike" kern="1200" cap="none" spc="0" normalizeH="0" baseline="0" noProof="0" dirty="0">
              <a:ln>
                <a:noFill/>
              </a:ln>
              <a:solidFill>
                <a:prstClr val="white"/>
              </a:solidFill>
              <a:effectLst/>
              <a:uLnTx/>
              <a:uFillTx/>
              <a:latin typeface="宋体" panose="02010600030101010101" pitchFamily="2" charset="-122"/>
              <a:ea typeface="宋体" panose="02010600030101010101" pitchFamily="2" charset="-122"/>
              <a:cs typeface="Times New Roman" panose="02020603050405020304" pitchFamily="18" charset="0"/>
            </a:endParaRPr>
          </a:p>
        </p:txBody>
      </p:sp>
      <p:sp>
        <p:nvSpPr>
          <p:cNvPr id="20" name="文本框 19">
            <a:extLst>
              <a:ext uri="{FF2B5EF4-FFF2-40B4-BE49-F238E27FC236}">
                <a16:creationId xmlns:a16="http://schemas.microsoft.com/office/drawing/2014/main" id="{EB4B5383-6A45-4E2F-9CA8-C71B94507112}"/>
              </a:ext>
            </a:extLst>
          </p:cNvPr>
          <p:cNvSpPr txBox="1"/>
          <p:nvPr/>
        </p:nvSpPr>
        <p:spPr>
          <a:xfrm>
            <a:off x="3026009" y="6975486"/>
            <a:ext cx="23545802" cy="6186309"/>
          </a:xfrm>
          <a:prstGeom prst="rect">
            <a:avLst/>
          </a:prstGeom>
          <a:noFill/>
        </p:spPr>
        <p:txBody>
          <a:bodyPr wrap="square" rtlCol="0">
            <a:spAutoFit/>
          </a:bodyPr>
          <a:lstStyle/>
          <a:p>
            <a:pPr indent="172720" algn="just">
              <a:spcAft>
                <a:spcPts val="1000"/>
              </a:spcAft>
            </a:pPr>
            <a:r>
              <a:rPr lang="en-US" altLang="zh-CN" sz="4400" kern="100" dirty="0">
                <a:effectLst/>
                <a:latin typeface="Times New Roman" panose="02020603050405020304" pitchFamily="18" charset="0"/>
                <a:ea typeface="楷体" panose="02010609060101010101" pitchFamily="49" charset="-122"/>
                <a:cs typeface="Times New Roman" panose="02020603050405020304" pitchFamily="18" charset="0"/>
              </a:rPr>
              <a:t>	</a:t>
            </a:r>
            <a:r>
              <a:rPr lang="en-US" altLang="zh-CN" sz="4400" dirty="0">
                <a:effectLst/>
                <a:latin typeface="Times New Roman" panose="02020603050405020304" pitchFamily="18" charset="0"/>
                <a:ea typeface="宋体" panose="02010600030101010101" pitchFamily="2" charset="-122"/>
              </a:rPr>
              <a:t>In this paper, the Active Space Mapping algorithm is applied to an Ultra-</a:t>
            </a:r>
            <a:r>
              <a:rPr lang="en-US" altLang="zh-CN" sz="4400" dirty="0" err="1">
                <a:effectLst/>
                <a:latin typeface="Times New Roman" panose="02020603050405020304" pitchFamily="18" charset="0"/>
                <a:ea typeface="宋体" panose="02010600030101010101" pitchFamily="2" charset="-122"/>
              </a:rPr>
              <a:t>WideBand</a:t>
            </a:r>
            <a:r>
              <a:rPr lang="en-US" altLang="zh-CN" sz="4400" dirty="0">
                <a:effectLst/>
                <a:latin typeface="Times New Roman" panose="02020603050405020304" pitchFamily="18" charset="0"/>
                <a:ea typeface="宋体" panose="02010600030101010101" pitchFamily="2" charset="-122"/>
              </a:rPr>
              <a:t> dual trap filter with a relatively novel structure. Algorithms are implemented by using </a:t>
            </a:r>
            <a:r>
              <a:rPr lang="en-US" altLang="zh-CN" sz="4400" dirty="0" err="1">
                <a:effectLst/>
                <a:latin typeface="Times New Roman" panose="02020603050405020304" pitchFamily="18" charset="0"/>
                <a:ea typeface="宋体" panose="02010600030101010101" pitchFamily="2" charset="-122"/>
              </a:rPr>
              <a:t>Matlab</a:t>
            </a:r>
            <a:r>
              <a:rPr lang="en-US" altLang="zh-CN" sz="4400" dirty="0">
                <a:effectLst/>
                <a:latin typeface="Times New Roman" panose="02020603050405020304" pitchFamily="18" charset="0"/>
                <a:ea typeface="宋体" panose="02010600030101010101" pitchFamily="2" charset="-122"/>
              </a:rPr>
              <a:t> program assistance. The adaptive step iteration of the filter structure has more than a dozen variable parameter values. The optimal solution of the exact model is obtained only by the seventh iteration, thus it completed the fast and optimal design of the planar filter. Test results show that this filter has less than 2dB loss and less than 2.5dB flatness in the 4-12GHz band. Compared with the Initial Spatial Mapping algorithm, the Active Spatial Mapping algorithm no longer requires multi-point parameter extraction and a large number of simulations of the exact model, which largely saves time costs and computer resources, and has good practicality in engineering.</a:t>
            </a:r>
            <a:endParaRPr lang="zh-CN" altLang="en-US" sz="4400" dirty="0">
              <a:latin typeface="Times New Roman" panose="02020603050405020304" pitchFamily="18" charset="0"/>
              <a:cs typeface="Times New Roman" panose="02020603050405020304" pitchFamily="18" charset="0"/>
            </a:endParaRPr>
          </a:p>
        </p:txBody>
      </p:sp>
      <p:sp>
        <p:nvSpPr>
          <p:cNvPr id="30" name="文本框 29">
            <a:extLst>
              <a:ext uri="{FF2B5EF4-FFF2-40B4-BE49-F238E27FC236}">
                <a16:creationId xmlns:a16="http://schemas.microsoft.com/office/drawing/2014/main" id="{DC025AD2-5B4B-48E0-AC35-02703D9E409F}"/>
              </a:ext>
            </a:extLst>
          </p:cNvPr>
          <p:cNvSpPr txBox="1"/>
          <p:nvPr/>
        </p:nvSpPr>
        <p:spPr>
          <a:xfrm>
            <a:off x="2803046" y="13414090"/>
            <a:ext cx="11164889" cy="1123712"/>
          </a:xfrm>
          <a:prstGeom prst="roundRect">
            <a:avLst/>
          </a:prstGeom>
          <a:solidFill>
            <a:schemeClr val="accent1">
              <a:lumMod val="75000"/>
            </a:schemeClr>
          </a:solidFill>
        </p:spPr>
        <p:txBody>
          <a:bodyPr wrap="square" rtlCol="0">
            <a:spAutoFit/>
          </a:bodyPr>
          <a:lstStyle/>
          <a:p>
            <a:pPr algn="ctr"/>
            <a:r>
              <a:rPr lang="en-US" altLang="zh-CN" sz="6000" dirty="0">
                <a:latin typeface="Times New Roman" panose="02020603050405020304" pitchFamily="18" charset="0"/>
                <a:cs typeface="Times New Roman" panose="02020603050405020304" pitchFamily="18" charset="0"/>
              </a:rPr>
              <a:t>Algorithm flow chart</a:t>
            </a:r>
            <a:endParaRPr lang="zh-CN" altLang="en-US" sz="6000" dirty="0">
              <a:latin typeface="Times New Roman" panose="02020603050405020304" pitchFamily="18" charset="0"/>
              <a:cs typeface="Times New Roman" panose="02020603050405020304" pitchFamily="18" charset="0"/>
            </a:endParaRPr>
          </a:p>
        </p:txBody>
      </p:sp>
      <p:sp>
        <p:nvSpPr>
          <p:cNvPr id="1024" name="文本框 1023">
            <a:extLst>
              <a:ext uri="{FF2B5EF4-FFF2-40B4-BE49-F238E27FC236}">
                <a16:creationId xmlns:a16="http://schemas.microsoft.com/office/drawing/2014/main" id="{31B12587-3D10-4AC2-AAD6-EF8C284C60A5}"/>
              </a:ext>
            </a:extLst>
          </p:cNvPr>
          <p:cNvSpPr txBox="1"/>
          <p:nvPr/>
        </p:nvSpPr>
        <p:spPr>
          <a:xfrm>
            <a:off x="2732628" y="25036205"/>
            <a:ext cx="11164888" cy="1123712"/>
          </a:xfrm>
          <a:prstGeom prst="roundRect">
            <a:avLst/>
          </a:prstGeom>
          <a:solidFill>
            <a:schemeClr val="accent1">
              <a:lumMod val="75000"/>
            </a:schemeClr>
          </a:solidFill>
        </p:spPr>
        <p:txBody>
          <a:bodyPr wrap="square" rtlCol="0">
            <a:spAutoFit/>
          </a:bodyPr>
          <a:lstStyle/>
          <a:p>
            <a:pPr algn="ctr"/>
            <a:r>
              <a:rPr lang="en-US" altLang="zh-CN" sz="6000" dirty="0">
                <a:latin typeface="Times New Roman" panose="02020603050405020304" pitchFamily="18" charset="0"/>
                <a:cs typeface="Times New Roman" panose="02020603050405020304" pitchFamily="18" charset="0"/>
              </a:rPr>
              <a:t>Simulation of the model</a:t>
            </a:r>
            <a:endParaRPr lang="zh-CN" altLang="en-US" sz="6000" dirty="0">
              <a:latin typeface="Times New Roman" panose="02020603050405020304" pitchFamily="18" charset="0"/>
              <a:cs typeface="Times New Roman" panose="02020603050405020304" pitchFamily="18" charset="0"/>
            </a:endParaRPr>
          </a:p>
        </p:txBody>
      </p:sp>
      <p:sp>
        <p:nvSpPr>
          <p:cNvPr id="1030" name="文本框 1029">
            <a:extLst>
              <a:ext uri="{FF2B5EF4-FFF2-40B4-BE49-F238E27FC236}">
                <a16:creationId xmlns:a16="http://schemas.microsoft.com/office/drawing/2014/main" id="{2C2D35CD-5A65-4354-B16F-92CC13B394E0}"/>
              </a:ext>
            </a:extLst>
          </p:cNvPr>
          <p:cNvSpPr txBox="1"/>
          <p:nvPr/>
        </p:nvSpPr>
        <p:spPr>
          <a:xfrm>
            <a:off x="15406921" y="28160201"/>
            <a:ext cx="11164889" cy="1225868"/>
          </a:xfrm>
          <a:prstGeom prst="roundRect">
            <a:avLst/>
          </a:prstGeom>
          <a:solidFill>
            <a:schemeClr val="accent1">
              <a:lumMod val="75000"/>
            </a:schemeClr>
          </a:solidFill>
        </p:spPr>
        <p:txBody>
          <a:bodyPr wrap="square" rtlCol="0">
            <a:spAutoFit/>
          </a:bodyPr>
          <a:lstStyle/>
          <a:p>
            <a:pPr algn="ctr"/>
            <a:r>
              <a:rPr lang="en-US" altLang="zh-CN" sz="6600" dirty="0">
                <a:latin typeface="Times New Roman" panose="02020603050405020304" pitchFamily="18" charset="0"/>
                <a:cs typeface="Times New Roman" panose="02020603050405020304" pitchFamily="18" charset="0"/>
              </a:rPr>
              <a:t>Conclusion</a:t>
            </a:r>
            <a:endParaRPr lang="zh-CN" altLang="en-US" sz="6600" dirty="0">
              <a:latin typeface="Times New Roman" panose="02020603050405020304" pitchFamily="18" charset="0"/>
              <a:cs typeface="Times New Roman" panose="02020603050405020304" pitchFamily="18" charset="0"/>
            </a:endParaRPr>
          </a:p>
        </p:txBody>
      </p:sp>
      <p:sp>
        <p:nvSpPr>
          <p:cNvPr id="58" name="文本框 57">
            <a:extLst>
              <a:ext uri="{FF2B5EF4-FFF2-40B4-BE49-F238E27FC236}">
                <a16:creationId xmlns:a16="http://schemas.microsoft.com/office/drawing/2014/main" id="{94748171-53DF-4219-B397-E02C5F9CDEAD}"/>
              </a:ext>
            </a:extLst>
          </p:cNvPr>
          <p:cNvSpPr txBox="1"/>
          <p:nvPr/>
        </p:nvSpPr>
        <p:spPr>
          <a:xfrm>
            <a:off x="2803046" y="14514482"/>
            <a:ext cx="11024196" cy="2800767"/>
          </a:xfrm>
          <a:prstGeom prst="rect">
            <a:avLst/>
          </a:prstGeom>
          <a:noFill/>
        </p:spPr>
        <p:txBody>
          <a:bodyPr wrap="square">
            <a:spAutoFit/>
          </a:bodyPr>
          <a:lstStyle/>
          <a:p>
            <a:pPr indent="304800" algn="just" defTabSz="914400" eaLnBrk="0" fontAlgn="base" hangingPunct="0">
              <a:spcBef>
                <a:spcPct val="0"/>
              </a:spcBef>
              <a:spcAft>
                <a:spcPct val="0"/>
              </a:spcAft>
            </a:pPr>
            <a:r>
              <a:rPr lang="en-US" altLang="zh-CN" sz="4400" dirty="0">
                <a:latin typeface="Times New Roman" panose="02020603050405020304" pitchFamily="18" charset="0"/>
                <a:ea typeface="宋体" panose="02010600030101010101" pitchFamily="2" charset="-122"/>
                <a:cs typeface="Times New Roman" panose="02020603050405020304" pitchFamily="18" charset="0"/>
              </a:rPr>
              <a:t>This paper proposes a fast implementation of ultra-wideband dual trap filter using </a:t>
            </a:r>
            <a:r>
              <a:rPr lang="en-US" altLang="zh-CN" sz="4400" dirty="0" err="1">
                <a:latin typeface="Times New Roman" panose="02020603050405020304" pitchFamily="18" charset="0"/>
                <a:ea typeface="宋体" panose="02010600030101010101" pitchFamily="2" charset="-122"/>
                <a:cs typeface="Times New Roman" panose="02020603050405020304" pitchFamily="18" charset="0"/>
              </a:rPr>
              <a:t>Matlab</a:t>
            </a:r>
            <a:r>
              <a:rPr lang="en-US" altLang="zh-CN" sz="4400" dirty="0">
                <a:latin typeface="Times New Roman" panose="02020603050405020304" pitchFamily="18" charset="0"/>
                <a:ea typeface="宋体" panose="02010600030101010101" pitchFamily="2" charset="-122"/>
                <a:cs typeface="Times New Roman" panose="02020603050405020304" pitchFamily="18" charset="0"/>
              </a:rPr>
              <a:t> to assist</a:t>
            </a:r>
            <a:r>
              <a:rPr lang="zh-CN" altLang="en-US" sz="4400" dirty="0">
                <a:latin typeface="Times New Roman" panose="02020603050405020304" pitchFamily="18" charset="0"/>
                <a:ea typeface="宋体" panose="02010600030101010101" pitchFamily="2" charset="-122"/>
                <a:cs typeface="Times New Roman" panose="02020603050405020304" pitchFamily="18" charset="0"/>
              </a:rPr>
              <a:t>，</a:t>
            </a:r>
            <a:r>
              <a:rPr lang="en-US" altLang="zh-CN" sz="4400" dirty="0">
                <a:effectLst/>
                <a:latin typeface="Times New Roman" panose="02020603050405020304" pitchFamily="18" charset="0"/>
                <a:ea typeface="宋体" panose="02010600030101010101" pitchFamily="2" charset="-122"/>
              </a:rPr>
              <a:t>the main program is shown in Figure below.</a:t>
            </a:r>
            <a:endParaRPr lang="zh-CN" altLang="en-US" sz="4400" dirty="0">
              <a:latin typeface="Times New Roman" panose="02020603050405020304" pitchFamily="18" charset="0"/>
              <a:ea typeface="宋体" panose="02010600030101010101" pitchFamily="2" charset="-122"/>
              <a:cs typeface="Times New Roman" panose="02020603050405020304" pitchFamily="18" charset="0"/>
            </a:endParaRPr>
          </a:p>
        </p:txBody>
      </p:sp>
      <p:sp>
        <p:nvSpPr>
          <p:cNvPr id="60" name="文本框 59">
            <a:extLst>
              <a:ext uri="{FF2B5EF4-FFF2-40B4-BE49-F238E27FC236}">
                <a16:creationId xmlns:a16="http://schemas.microsoft.com/office/drawing/2014/main" id="{2A39911D-BED8-4AC3-85A0-23FF746A5190}"/>
              </a:ext>
            </a:extLst>
          </p:cNvPr>
          <p:cNvSpPr txBox="1"/>
          <p:nvPr/>
        </p:nvSpPr>
        <p:spPr>
          <a:xfrm flipH="1">
            <a:off x="2767762" y="26134324"/>
            <a:ext cx="11164888" cy="9451818"/>
          </a:xfrm>
          <a:prstGeom prst="rect">
            <a:avLst/>
          </a:prstGeom>
          <a:noFill/>
        </p:spPr>
        <p:txBody>
          <a:bodyPr wrap="square" rtlCol="0">
            <a:spAutoFit/>
          </a:bodyPr>
          <a:lstStyle/>
          <a:p>
            <a:pPr indent="182880" algn="just">
              <a:lnSpc>
                <a:spcPct val="95000"/>
              </a:lnSpc>
              <a:spcAft>
                <a:spcPts val="600"/>
              </a:spcAft>
              <a:tabLst>
                <a:tab pos="182880" algn="l"/>
              </a:tabLst>
            </a:pPr>
            <a:r>
              <a:rPr lang="x-none" altLang="zh-CN" sz="4400" spc="-5" dirty="0">
                <a:effectLst/>
                <a:latin typeface="Times New Roman" panose="02020603050405020304" pitchFamily="18" charset="0"/>
                <a:ea typeface="宋体" panose="02010600030101010101" pitchFamily="2" charset="-122"/>
              </a:rPr>
              <a:t>The model of the Ultra-WideBand double trap filter is built using ADS, and the selected Dielectric Substrate is Rogers RO4350 with a Dielectric Constant of 3.66 and a dielectric thickness of 0.254 mm</a:t>
            </a:r>
            <a:r>
              <a:rPr lang="en-US" altLang="zh-CN" sz="4400" spc="-5" dirty="0">
                <a:effectLst/>
                <a:latin typeface="Times New Roman" panose="02020603050405020304" pitchFamily="18" charset="0"/>
                <a:ea typeface="宋体" panose="02010600030101010101" pitchFamily="2" charset="-122"/>
              </a:rPr>
              <a:t>. T</a:t>
            </a:r>
            <a:r>
              <a:rPr lang="x-none" altLang="zh-CN" sz="4400" spc="-5" dirty="0">
                <a:effectLst/>
                <a:latin typeface="Times New Roman" panose="02020603050405020304" pitchFamily="18" charset="0"/>
                <a:ea typeface="宋体" panose="02010600030101010101" pitchFamily="2" charset="-122"/>
              </a:rPr>
              <a:t>he main microstrip line (for the time being, the middlemost microstrip line to which the loading branch has been added is referred to as the main microstrip line) has dimensions l1, w1, branch lengths w3, l3 and w4, l4 on each side of the main microstrip line, with tap dimensions l5, w5 respectively. The first loaded branch structure added symmetrically is l4, w4; l6 to l8 and w6 to w8 are the dimensions of the type folded branches.</a:t>
            </a:r>
            <a:endParaRPr lang="zh-CN" altLang="zh-CN" sz="4400" spc="-5" dirty="0">
              <a:effectLst/>
              <a:latin typeface="Times New Roman" panose="02020603050405020304" pitchFamily="18" charset="0"/>
              <a:ea typeface="宋体" panose="02010600030101010101" pitchFamily="2" charset="-122"/>
            </a:endParaRPr>
          </a:p>
          <a:p>
            <a:pPr algn="just"/>
            <a:endParaRPr lang="zh-CN" altLang="en-US" dirty="0"/>
          </a:p>
        </p:txBody>
      </p:sp>
      <p:sp>
        <p:nvSpPr>
          <p:cNvPr id="63" name="文本框 62">
            <a:extLst>
              <a:ext uri="{FF2B5EF4-FFF2-40B4-BE49-F238E27FC236}">
                <a16:creationId xmlns:a16="http://schemas.microsoft.com/office/drawing/2014/main" id="{8A937778-55BF-4259-B0AB-BF5D17395294}"/>
              </a:ext>
            </a:extLst>
          </p:cNvPr>
          <p:cNvSpPr txBox="1"/>
          <p:nvPr/>
        </p:nvSpPr>
        <p:spPr>
          <a:xfrm>
            <a:off x="15442092" y="29472829"/>
            <a:ext cx="11094548" cy="10095071"/>
          </a:xfrm>
          <a:prstGeom prst="rect">
            <a:avLst/>
          </a:prstGeom>
          <a:noFill/>
        </p:spPr>
        <p:txBody>
          <a:bodyPr wrap="square" rtlCol="0">
            <a:spAutoFit/>
          </a:bodyPr>
          <a:lstStyle/>
          <a:p>
            <a:pPr indent="183515" algn="just">
              <a:lnSpc>
                <a:spcPct val="95000"/>
              </a:lnSpc>
              <a:spcAft>
                <a:spcPts val="600"/>
              </a:spcAft>
            </a:pPr>
            <a:r>
              <a:rPr lang="en-US" altLang="zh-CN" sz="4400" dirty="0">
                <a:effectLst/>
                <a:latin typeface="Times New Roman" panose="02020603050405020304" pitchFamily="18" charset="0"/>
                <a:ea typeface="宋体" panose="02010600030101010101" pitchFamily="2" charset="-122"/>
                <a:cs typeface="Times New Roman" panose="02020603050405020304" pitchFamily="18" charset="0"/>
              </a:rPr>
              <a:t>This paper designs an Ultra-Wideband Dual Trap filter based on an Active Space Mapping algorithm design. The software preparation details are realized by using the </a:t>
            </a:r>
            <a:r>
              <a:rPr lang="en-US" altLang="zh-CN" sz="4400" dirty="0" err="1">
                <a:effectLst/>
                <a:latin typeface="Times New Roman" panose="02020603050405020304" pitchFamily="18" charset="0"/>
                <a:ea typeface="宋体" panose="02010600030101010101" pitchFamily="2" charset="-122"/>
                <a:cs typeface="Times New Roman" panose="02020603050405020304" pitchFamily="18" charset="0"/>
              </a:rPr>
              <a:t>Matlab</a:t>
            </a:r>
            <a:r>
              <a:rPr lang="en-US" altLang="zh-CN" sz="4400" dirty="0">
                <a:effectLst/>
                <a:latin typeface="Times New Roman" panose="02020603050405020304" pitchFamily="18" charset="0"/>
                <a:ea typeface="宋体" panose="02010600030101010101" pitchFamily="2" charset="-122"/>
                <a:cs typeface="Times New Roman" panose="02020603050405020304" pitchFamily="18" charset="0"/>
              </a:rPr>
              <a:t> program-assisted algorithm, and the steps of the algorithm realization are shown in detail. A dozen variable parameter values ​​of the structure are iterated with adaptive step size, and the optimal solution of the accurate model is obtained only in the seventh iteration, which saves a lot of time. The footprint is also reduced by adding probing open branches, which can better help the filter to be </a:t>
            </a:r>
            <a:r>
              <a:rPr lang="en-US" altLang="zh-CN" sz="4400" dirty="0" err="1">
                <a:effectLst/>
                <a:latin typeface="Times New Roman" panose="02020603050405020304" pitchFamily="18" charset="0"/>
                <a:ea typeface="宋体" panose="02010600030101010101" pitchFamily="2" charset="-122"/>
                <a:cs typeface="Times New Roman" panose="02020603050405020304" pitchFamily="18" charset="0"/>
              </a:rPr>
              <a:t>miniaturised</a:t>
            </a:r>
            <a:r>
              <a:rPr lang="en-US" altLang="zh-CN" sz="4400" dirty="0">
                <a:effectLst/>
                <a:latin typeface="Times New Roman" panose="02020603050405020304" pitchFamily="18" charset="0"/>
                <a:ea typeface="宋体" panose="02010600030101010101" pitchFamily="2" charset="-122"/>
                <a:cs typeface="Times New Roman" panose="02020603050405020304" pitchFamily="18" charset="0"/>
              </a:rPr>
              <a:t>, easily </a:t>
            </a:r>
            <a:r>
              <a:rPr lang="en-US" altLang="zh-CN" sz="4400" dirty="0" err="1">
                <a:effectLst/>
                <a:latin typeface="Times New Roman" panose="02020603050405020304" pitchFamily="18" charset="0"/>
                <a:ea typeface="宋体" panose="02010600030101010101" pitchFamily="2" charset="-122"/>
                <a:cs typeface="Times New Roman" panose="02020603050405020304" pitchFamily="18" charset="0"/>
              </a:rPr>
              <a:t>planarised</a:t>
            </a:r>
            <a:r>
              <a:rPr lang="en-US" altLang="zh-CN" sz="4400" dirty="0">
                <a:effectLst/>
                <a:latin typeface="Times New Roman" panose="02020603050405020304" pitchFamily="18" charset="0"/>
                <a:ea typeface="宋体" panose="02010600030101010101" pitchFamily="2" charset="-122"/>
                <a:cs typeface="Times New Roman" panose="02020603050405020304" pitchFamily="18" charset="0"/>
              </a:rPr>
              <a:t>, integrated and physically promising for application in engineering experiments.</a:t>
            </a:r>
            <a:endParaRPr lang="zh-CN" altLang="zh-CN" sz="4400" dirty="0">
              <a:effectLst/>
              <a:latin typeface="Times New Roman" panose="02020603050405020304" pitchFamily="18" charset="0"/>
              <a:ea typeface="宋体" panose="02010600030101010101" pitchFamily="2" charset="-122"/>
              <a:cs typeface="Times New Roman" panose="02020603050405020304" pitchFamily="18" charset="0"/>
            </a:endParaRPr>
          </a:p>
          <a:p>
            <a:pPr algn="just"/>
            <a:endParaRPr lang="zh-CN" altLang="en-US" dirty="0"/>
          </a:p>
        </p:txBody>
      </p:sp>
      <p:pic>
        <p:nvPicPr>
          <p:cNvPr id="24" name="图片 23">
            <a:extLst>
              <a:ext uri="{FF2B5EF4-FFF2-40B4-BE49-F238E27FC236}">
                <a16:creationId xmlns:a16="http://schemas.microsoft.com/office/drawing/2014/main" id="{0F54AA30-E117-E420-9261-7536F28D7599}"/>
              </a:ext>
            </a:extLst>
          </p:cNvPr>
          <p:cNvPicPr>
            <a:picLocks noChangeAspect="1"/>
          </p:cNvPicPr>
          <p:nvPr/>
        </p:nvPicPr>
        <p:blipFill>
          <a:blip r:embed="rId3"/>
          <a:stretch>
            <a:fillRect/>
          </a:stretch>
        </p:blipFill>
        <p:spPr>
          <a:xfrm>
            <a:off x="4024202" y="17333604"/>
            <a:ext cx="9065475" cy="7589753"/>
          </a:xfrm>
          <a:prstGeom prst="rect">
            <a:avLst/>
          </a:prstGeom>
        </p:spPr>
      </p:pic>
      <p:pic>
        <p:nvPicPr>
          <p:cNvPr id="29" name="图片 28">
            <a:extLst>
              <a:ext uri="{FF2B5EF4-FFF2-40B4-BE49-F238E27FC236}">
                <a16:creationId xmlns:a16="http://schemas.microsoft.com/office/drawing/2014/main" id="{6EB89898-AF91-7401-1B24-415089831899}"/>
              </a:ext>
            </a:extLst>
          </p:cNvPr>
          <p:cNvPicPr>
            <a:picLocks noChangeAspect="1"/>
          </p:cNvPicPr>
          <p:nvPr/>
        </p:nvPicPr>
        <p:blipFill>
          <a:blip r:embed="rId4"/>
          <a:stretch>
            <a:fillRect/>
          </a:stretch>
        </p:blipFill>
        <p:spPr>
          <a:xfrm>
            <a:off x="3782334" y="35164738"/>
            <a:ext cx="9065475" cy="4158962"/>
          </a:xfrm>
          <a:prstGeom prst="rect">
            <a:avLst/>
          </a:prstGeom>
        </p:spPr>
      </p:pic>
      <p:sp>
        <p:nvSpPr>
          <p:cNvPr id="31" name="文本框 30">
            <a:extLst>
              <a:ext uri="{FF2B5EF4-FFF2-40B4-BE49-F238E27FC236}">
                <a16:creationId xmlns:a16="http://schemas.microsoft.com/office/drawing/2014/main" id="{21B3EA65-2416-29F8-7B43-3A4EA1018DE8}"/>
              </a:ext>
            </a:extLst>
          </p:cNvPr>
          <p:cNvSpPr txBox="1"/>
          <p:nvPr/>
        </p:nvSpPr>
        <p:spPr>
          <a:xfrm>
            <a:off x="15406922" y="13414090"/>
            <a:ext cx="11164889" cy="1225868"/>
          </a:xfrm>
          <a:prstGeom prst="roundRect">
            <a:avLst/>
          </a:prstGeom>
          <a:solidFill>
            <a:schemeClr val="accent1">
              <a:lumMod val="75000"/>
            </a:schemeClr>
          </a:solidFill>
        </p:spPr>
        <p:txBody>
          <a:bodyPr wrap="square" rtlCol="0">
            <a:spAutoFit/>
          </a:bodyPr>
          <a:lstStyle/>
          <a:p>
            <a:pPr algn="ctr"/>
            <a:r>
              <a:rPr lang="en-US" altLang="zh-CN" sz="6600" dirty="0">
                <a:latin typeface="Times New Roman" panose="02020603050405020304" pitchFamily="18" charset="0"/>
                <a:cs typeface="Times New Roman" panose="02020603050405020304" pitchFamily="18" charset="0"/>
              </a:rPr>
              <a:t>Processing and Testing</a:t>
            </a:r>
            <a:endParaRPr lang="zh-CN" altLang="en-US" sz="6600" dirty="0">
              <a:latin typeface="Times New Roman" panose="02020603050405020304" pitchFamily="18" charset="0"/>
              <a:cs typeface="Times New Roman" panose="02020603050405020304" pitchFamily="18" charset="0"/>
            </a:endParaRPr>
          </a:p>
        </p:txBody>
      </p:sp>
      <p:pic>
        <p:nvPicPr>
          <p:cNvPr id="32" name="图片 31">
            <a:extLst>
              <a:ext uri="{FF2B5EF4-FFF2-40B4-BE49-F238E27FC236}">
                <a16:creationId xmlns:a16="http://schemas.microsoft.com/office/drawing/2014/main" id="{84C7B340-22C2-7C5D-99AF-329979745C39}"/>
              </a:ext>
            </a:extLst>
          </p:cNvPr>
          <p:cNvPicPr>
            <a:picLocks noChangeAspect="1"/>
          </p:cNvPicPr>
          <p:nvPr/>
        </p:nvPicPr>
        <p:blipFill>
          <a:blip r:embed="rId5"/>
          <a:stretch>
            <a:fillRect/>
          </a:stretch>
        </p:blipFill>
        <p:spPr>
          <a:xfrm>
            <a:off x="16916400" y="18296515"/>
            <a:ext cx="8242494" cy="4860611"/>
          </a:xfrm>
          <a:prstGeom prst="rect">
            <a:avLst/>
          </a:prstGeom>
        </p:spPr>
      </p:pic>
      <p:pic>
        <p:nvPicPr>
          <p:cNvPr id="33" name="图片 32">
            <a:extLst>
              <a:ext uri="{FF2B5EF4-FFF2-40B4-BE49-F238E27FC236}">
                <a16:creationId xmlns:a16="http://schemas.microsoft.com/office/drawing/2014/main" id="{A3BB7F7A-D68E-8B41-CF99-9C5C6FE97760}"/>
              </a:ext>
            </a:extLst>
          </p:cNvPr>
          <p:cNvPicPr>
            <a:picLocks noChangeAspect="1"/>
          </p:cNvPicPr>
          <p:nvPr/>
        </p:nvPicPr>
        <p:blipFill>
          <a:blip r:embed="rId6"/>
          <a:stretch>
            <a:fillRect/>
          </a:stretch>
        </p:blipFill>
        <p:spPr>
          <a:xfrm>
            <a:off x="16916400" y="23167755"/>
            <a:ext cx="8242494" cy="4860612"/>
          </a:xfrm>
          <a:prstGeom prst="rect">
            <a:avLst/>
          </a:prstGeom>
        </p:spPr>
      </p:pic>
      <p:sp>
        <p:nvSpPr>
          <p:cNvPr id="36" name="文本框 35">
            <a:extLst>
              <a:ext uri="{FF2B5EF4-FFF2-40B4-BE49-F238E27FC236}">
                <a16:creationId xmlns:a16="http://schemas.microsoft.com/office/drawing/2014/main" id="{F7BF7868-DC69-CCD5-A881-13A3E9F7EEDD}"/>
              </a:ext>
            </a:extLst>
          </p:cNvPr>
          <p:cNvSpPr txBox="1"/>
          <p:nvPr/>
        </p:nvSpPr>
        <p:spPr>
          <a:xfrm>
            <a:off x="15477268" y="14729299"/>
            <a:ext cx="11024196" cy="3477875"/>
          </a:xfrm>
          <a:prstGeom prst="rect">
            <a:avLst/>
          </a:prstGeom>
          <a:noFill/>
        </p:spPr>
        <p:txBody>
          <a:bodyPr wrap="square">
            <a:spAutoFit/>
          </a:bodyPr>
          <a:lstStyle/>
          <a:p>
            <a:pPr indent="304800" algn="just" defTabSz="914400" eaLnBrk="0" fontAlgn="base" hangingPunct="0">
              <a:spcBef>
                <a:spcPct val="0"/>
              </a:spcBef>
              <a:spcAft>
                <a:spcPct val="0"/>
              </a:spcAft>
            </a:pPr>
            <a:r>
              <a:rPr kumimoji="0" lang="en-US" altLang="zh-CN" sz="4400" b="0" i="0" u="none" strike="noStrike" kern="1200" cap="none" spc="0" normalizeH="0" baseline="0" noProof="0" dirty="0">
                <a:ln>
                  <a:noFill/>
                </a:ln>
                <a:solidFill>
                  <a:prstClr val="white"/>
                </a:solidFill>
                <a:effectLst/>
                <a:uLnTx/>
                <a:uFillTx/>
                <a:latin typeface="Times New Roman" panose="02020603050405020304" pitchFamily="18" charset="0"/>
                <a:ea typeface="宋体" panose="02010600030101010101" pitchFamily="2" charset="-122"/>
                <a:cs typeface="Times New Roman" panose="02020603050405020304" pitchFamily="18" charset="0"/>
              </a:rPr>
              <a:t>The final filter equipment physical dimensions are 24mm×15mm.The performance of the filter is tested by vector network analyzer, and the simulation results are compared with the measured results as shown below.</a:t>
            </a:r>
            <a:endParaRPr lang="zh-CN" altLang="en-US" sz="4400" dirty="0">
              <a:latin typeface="Times New Roman" panose="02020603050405020304" pitchFamily="18" charset="0"/>
              <a:ea typeface="宋体" panose="02010600030101010101" pitchFamily="2" charset="-122"/>
              <a:cs typeface="Times New Roman" panose="02020603050405020304" pitchFamily="18" charset="0"/>
            </a:endParaRPr>
          </a:p>
        </p:txBody>
      </p:sp>
      <p:pic>
        <p:nvPicPr>
          <p:cNvPr id="17" name="图片 16">
            <a:extLst>
              <a:ext uri="{FF2B5EF4-FFF2-40B4-BE49-F238E27FC236}">
                <a16:creationId xmlns:a16="http://schemas.microsoft.com/office/drawing/2014/main" id="{94C512EE-0B5B-C26A-CF78-37BE3D855B7F}"/>
              </a:ext>
            </a:extLst>
          </p:cNvPr>
          <p:cNvPicPr>
            <a:picLocks noChangeAspect="1"/>
          </p:cNvPicPr>
          <p:nvPr/>
        </p:nvPicPr>
        <p:blipFill>
          <a:blip r:embed="rId7"/>
          <a:stretch>
            <a:fillRect/>
          </a:stretch>
        </p:blipFill>
        <p:spPr>
          <a:xfrm>
            <a:off x="2767762" y="39425856"/>
            <a:ext cx="23491825" cy="3765550"/>
          </a:xfrm>
          <a:prstGeom prst="rect">
            <a:avLst/>
          </a:prstGeom>
        </p:spPr>
      </p:pic>
      <p:pic>
        <p:nvPicPr>
          <p:cNvPr id="18" name="图片 17">
            <a:extLst>
              <a:ext uri="{FF2B5EF4-FFF2-40B4-BE49-F238E27FC236}">
                <a16:creationId xmlns:a16="http://schemas.microsoft.com/office/drawing/2014/main" id="{76534EB5-AC99-E30B-4E86-791843BBF34D}"/>
              </a:ext>
            </a:extLst>
          </p:cNvPr>
          <p:cNvPicPr>
            <a:picLocks noChangeAspect="1"/>
          </p:cNvPicPr>
          <p:nvPr/>
        </p:nvPicPr>
        <p:blipFill>
          <a:blip r:embed="rId8"/>
          <a:stretch>
            <a:fillRect/>
          </a:stretch>
        </p:blipFill>
        <p:spPr>
          <a:xfrm flipV="1">
            <a:off x="94738" y="70400"/>
            <a:ext cx="4186555" cy="1455420"/>
          </a:xfrm>
          <a:prstGeom prst="rect">
            <a:avLst/>
          </a:prstGeom>
        </p:spPr>
      </p:pic>
    </p:spTree>
    <p:extLst>
      <p:ext uri="{BB962C8B-B14F-4D97-AF65-F5344CB8AC3E}">
        <p14:creationId xmlns:p14="http://schemas.microsoft.com/office/powerpoint/2010/main" val="363118248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天体">
  <a:themeElements>
    <a:clrScheme name="天体">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天体">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天体">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天体</Template>
  <TotalTime>1360</TotalTime>
  <Words>491</Words>
  <Application>Microsoft Office PowerPoint</Application>
  <PresentationFormat>自定义</PresentationFormat>
  <Paragraphs>14</Paragraphs>
  <Slides>1</Slides>
  <Notes>1</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vt:i4>
      </vt:variant>
    </vt:vector>
  </HeadingPairs>
  <TitlesOfParts>
    <vt:vector size="8" baseType="lpstr">
      <vt:lpstr>等线</vt:lpstr>
      <vt:lpstr>宋体</vt:lpstr>
      <vt:lpstr>Arial</vt:lpstr>
      <vt:lpstr>Calibri</vt:lpstr>
      <vt:lpstr>Calibri Light</vt:lpstr>
      <vt:lpstr>Times New Roman</vt:lpstr>
      <vt:lpstr>天体</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454420910@qq.com</dc:creator>
  <cp:lastModifiedBy>1372583360@qq.com</cp:lastModifiedBy>
  <cp:revision>60</cp:revision>
  <dcterms:created xsi:type="dcterms:W3CDTF">2021-05-23T06:31:16Z</dcterms:created>
  <dcterms:modified xsi:type="dcterms:W3CDTF">2022-08-04T06:57:48Z</dcterms:modified>
</cp:coreProperties>
</file>