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28800425" cy="43200320"/>
  <p:notesSz cx="6858000" cy="9144000"/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561" autoAdjust="0"/>
  </p:normalViewPr>
  <p:slideViewPr>
    <p:cSldViewPr snapToGrid="0">
      <p:cViewPr varScale="1">
        <p:scale>
          <a:sx n="14" d="100"/>
          <a:sy n="14" d="100"/>
        </p:scale>
        <p:origin x="2616" y="1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1A662-0D7E-4FD8-9008-010C973553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7A6EA-959D-44FD-968B-7B768CF3E37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3455670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1pPr>
    <a:lvl2pPr marL="1727835" algn="l" defTabSz="3455670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2pPr>
    <a:lvl3pPr marL="3455670" algn="l" defTabSz="3455670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3pPr>
    <a:lvl4pPr marL="5184140" algn="l" defTabSz="3455670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4pPr>
    <a:lvl5pPr marL="6911975" algn="l" defTabSz="3455670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5pPr>
    <a:lvl6pPr marL="8639810" algn="l" defTabSz="3455670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6pPr>
    <a:lvl7pPr marL="10367645" algn="l" defTabSz="3455670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7pPr>
    <a:lvl8pPr marL="12096115" algn="l" defTabSz="3455670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8pPr>
    <a:lvl9pPr marL="13823950" algn="l" defTabSz="3455670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7A6EA-959D-44FD-968B-7B768CF3E3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300344" cy="43200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2562" y="12373518"/>
            <a:ext cx="17997834" cy="15253542"/>
          </a:xfrm>
        </p:spPr>
        <p:txBody>
          <a:bodyPr anchor="b">
            <a:normAutofit/>
          </a:bodyPr>
          <a:lstStyle>
            <a:lvl1pPr algn="r">
              <a:defRPr sz="13860"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2562" y="27627076"/>
            <a:ext cx="17997834" cy="8853466"/>
          </a:xfrm>
        </p:spPr>
        <p:txBody>
          <a:bodyPr anchor="t">
            <a:normAutofit/>
          </a:bodyPr>
          <a:lstStyle>
            <a:lvl1pPr marL="0" indent="0" algn="r">
              <a:buNone/>
              <a:defRPr sz="5670" cap="all">
                <a:solidFill>
                  <a:schemeClr val="tx1"/>
                </a:solidFill>
              </a:defRPr>
            </a:lvl1pPr>
            <a:lvl2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19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60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00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40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079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20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267437" y="36980556"/>
            <a:ext cx="3817924" cy="2380035"/>
          </a:xfrm>
        </p:spPr>
        <p:txBody>
          <a:bodyPr/>
          <a:lstStyle/>
          <a:p>
            <a:fld id="{4BF6D3B2-0F33-4207-8B4F-E4EE68B52B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42564" y="36980556"/>
            <a:ext cx="12384866" cy="238003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325366" y="36980556"/>
            <a:ext cx="1315030" cy="2380035"/>
          </a:xfrm>
        </p:spPr>
        <p:txBody>
          <a:bodyPr/>
          <a:lstStyle/>
          <a:p>
            <a:fld id="{8A5B44FB-2600-4EC9-8928-77108791D7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" y="0"/>
            <a:ext cx="28720424" cy="43200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25" y="29813763"/>
            <a:ext cx="24480361" cy="3570056"/>
          </a:xfrm>
        </p:spPr>
        <p:txBody>
          <a:bodyPr anchor="b">
            <a:normAutofit/>
          </a:bodyPr>
          <a:lstStyle>
            <a:lvl1pPr algn="l">
              <a:defRPr sz="63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80046" y="5871658"/>
            <a:ext cx="21600319" cy="19937151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040"/>
            </a:lvl1pPr>
          </a:lstStyle>
          <a:p>
            <a:pPr marL="0" lvl="0" indent="0" algn="ctr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025" y="33383819"/>
            <a:ext cx="24480361" cy="3110043"/>
          </a:xfrm>
        </p:spPr>
        <p:txBody>
          <a:bodyPr>
            <a:normAutofit/>
          </a:bodyPr>
          <a:lstStyle>
            <a:lvl1pPr marL="0" indent="0">
              <a:buNone/>
              <a:defRPr sz="4410"/>
            </a:lvl1pPr>
            <a:lvl2pPr marL="1440180" indent="0">
              <a:buNone/>
              <a:defRPr sz="3780"/>
            </a:lvl2pPr>
            <a:lvl3pPr marL="2880360" indent="0">
              <a:buNone/>
              <a:defRPr sz="3150"/>
            </a:lvl3pPr>
            <a:lvl4pPr marL="4319905" indent="0">
              <a:buNone/>
              <a:defRPr sz="2835"/>
            </a:lvl4pPr>
            <a:lvl5pPr marL="5760085" indent="0">
              <a:buNone/>
              <a:defRPr sz="2835"/>
            </a:lvl5pPr>
            <a:lvl6pPr marL="7200265" indent="0">
              <a:buNone/>
              <a:defRPr sz="2835"/>
            </a:lvl6pPr>
            <a:lvl7pPr marL="8640445" indent="0">
              <a:buNone/>
              <a:defRPr sz="2835"/>
            </a:lvl7pPr>
            <a:lvl8pPr marL="10079990" indent="0">
              <a:buNone/>
              <a:defRPr sz="2835"/>
            </a:lvl8pPr>
            <a:lvl9pPr marL="11520170" indent="0">
              <a:buNone/>
              <a:defRPr sz="28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3B2-0F33-4207-8B4F-E4EE68B52B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44FB-2600-4EC9-8928-77108791D7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" y="0"/>
            <a:ext cx="28720424" cy="43200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32" y="3840073"/>
            <a:ext cx="24480358" cy="19680284"/>
          </a:xfrm>
        </p:spPr>
        <p:txBody>
          <a:bodyPr anchor="ctr">
            <a:normAutofit/>
          </a:bodyPr>
          <a:lstStyle>
            <a:lvl1pPr algn="l">
              <a:defRPr sz="1008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29" y="27360404"/>
            <a:ext cx="24480358" cy="9120135"/>
          </a:xfrm>
        </p:spPr>
        <p:txBody>
          <a:bodyPr anchor="ctr">
            <a:normAutofit/>
          </a:bodyPr>
          <a:lstStyle>
            <a:lvl1pPr marL="0" indent="0" algn="l">
              <a:buNone/>
              <a:defRPr sz="6300">
                <a:solidFill>
                  <a:schemeClr val="tx1"/>
                </a:solidFill>
              </a:defRPr>
            </a:lvl1pPr>
            <a:lvl2pPr marL="144018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2pPr>
            <a:lvl3pPr marL="28803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3pPr>
            <a:lvl4pPr marL="431990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4pPr>
            <a:lvl5pPr marL="576008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5pPr>
            <a:lvl6pPr marL="720026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6pPr>
            <a:lvl7pPr marL="864044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7pPr>
            <a:lvl8pPr marL="1007999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8pPr>
            <a:lvl9pPr marL="1152017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3B2-0F33-4207-8B4F-E4EE68B52B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44FB-2600-4EC9-8928-77108791D7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" y="0"/>
            <a:ext cx="28720424" cy="432006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28513" y="4523619"/>
            <a:ext cx="1440396" cy="3683683"/>
          </a:xfrm>
          <a:prstGeom prst="rect">
            <a:avLst/>
          </a:prstGeom>
        </p:spPr>
        <p:txBody>
          <a:bodyPr vert="horz" lIns="288004" tIns="144002" rIns="288004" bIns="14400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25200" dirty="0">
                <a:solidFill>
                  <a:schemeClr val="tx1"/>
                </a:solidFill>
                <a:effectLst/>
              </a:rPr>
              <a:t>“</a:t>
            </a:r>
            <a:endParaRPr lang="en-US" sz="252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65086" y="17333616"/>
            <a:ext cx="1440396" cy="3683683"/>
          </a:xfrm>
          <a:prstGeom prst="rect">
            <a:avLst/>
          </a:prstGeom>
        </p:spPr>
        <p:txBody>
          <a:bodyPr vert="horz" lIns="288004" tIns="144002" rIns="288004" bIns="14400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25200" dirty="0">
                <a:solidFill>
                  <a:schemeClr val="tx1"/>
                </a:solidFill>
                <a:effectLst/>
              </a:rPr>
              <a:t>”</a:t>
            </a:r>
            <a:endParaRPr lang="en-US" sz="252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8909" y="3840072"/>
            <a:ext cx="22335123" cy="17280249"/>
          </a:xfrm>
        </p:spPr>
        <p:txBody>
          <a:bodyPr anchor="ctr">
            <a:normAutofit/>
          </a:bodyPr>
          <a:lstStyle>
            <a:lvl1pPr algn="l">
              <a:defRPr sz="1008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113972" y="21120312"/>
            <a:ext cx="21657431" cy="240003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5040"/>
            </a:lvl1pPr>
            <a:lvl2pPr marL="1440180" indent="0">
              <a:buFontTx/>
              <a:buNone/>
              <a:defRPr/>
            </a:lvl2pPr>
            <a:lvl3pPr marL="2880360" indent="0">
              <a:buFontTx/>
              <a:buNone/>
              <a:defRPr/>
            </a:lvl3pPr>
            <a:lvl4pPr marL="4319905" indent="0">
              <a:buFontTx/>
              <a:buNone/>
              <a:defRPr/>
            </a:lvl4pPr>
            <a:lvl5pPr marL="5760085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5978" y="27360404"/>
            <a:ext cx="24480361" cy="9120135"/>
          </a:xfrm>
        </p:spPr>
        <p:txBody>
          <a:bodyPr anchor="ctr">
            <a:normAutofit/>
          </a:bodyPr>
          <a:lstStyle>
            <a:lvl1pPr marL="0" indent="0" algn="l">
              <a:buNone/>
              <a:defRPr sz="6300">
                <a:solidFill>
                  <a:schemeClr val="tx1"/>
                </a:solidFill>
              </a:defRPr>
            </a:lvl1pPr>
            <a:lvl2pPr marL="144018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2pPr>
            <a:lvl3pPr marL="28803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3pPr>
            <a:lvl4pPr marL="431990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4pPr>
            <a:lvl5pPr marL="576008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5pPr>
            <a:lvl6pPr marL="720026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6pPr>
            <a:lvl7pPr marL="864044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7pPr>
            <a:lvl8pPr marL="1007999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8pPr>
            <a:lvl9pPr marL="1152017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3B2-0F33-4207-8B4F-E4EE68B52B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44FB-2600-4EC9-8928-77108791D7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" y="0"/>
            <a:ext cx="28720424" cy="43200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26" y="20735097"/>
            <a:ext cx="24480364" cy="9252420"/>
          </a:xfrm>
        </p:spPr>
        <p:txBody>
          <a:bodyPr anchor="b">
            <a:normAutofit/>
          </a:bodyPr>
          <a:lstStyle>
            <a:lvl1pPr algn="l">
              <a:defRPr sz="882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21" y="29987517"/>
            <a:ext cx="24480368" cy="5419923"/>
          </a:xfrm>
        </p:spPr>
        <p:txBody>
          <a:bodyPr anchor="t">
            <a:normAutofit/>
          </a:bodyPr>
          <a:lstStyle>
            <a:lvl1pPr marL="0" indent="0" algn="l">
              <a:buNone/>
              <a:defRPr sz="5670">
                <a:solidFill>
                  <a:schemeClr val="tx1"/>
                </a:solidFill>
              </a:defRPr>
            </a:lvl1pPr>
            <a:lvl2pPr marL="144018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2pPr>
            <a:lvl3pPr marL="28803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3pPr>
            <a:lvl4pPr marL="431990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4pPr>
            <a:lvl5pPr marL="576008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5pPr>
            <a:lvl6pPr marL="720026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6pPr>
            <a:lvl7pPr marL="864044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7pPr>
            <a:lvl8pPr marL="1007999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8pPr>
            <a:lvl9pPr marL="1152017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3B2-0F33-4207-8B4F-E4EE68B52B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44FB-2600-4EC9-8928-77108791D7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" y="0"/>
            <a:ext cx="28720424" cy="432006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28513" y="4523619"/>
            <a:ext cx="1440396" cy="3683683"/>
          </a:xfrm>
          <a:prstGeom prst="rect">
            <a:avLst/>
          </a:prstGeom>
        </p:spPr>
        <p:txBody>
          <a:bodyPr vert="horz" lIns="288004" tIns="144002" rIns="288004" bIns="14400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25200" dirty="0">
                <a:solidFill>
                  <a:schemeClr val="tx1"/>
                </a:solidFill>
                <a:effectLst/>
              </a:rPr>
              <a:t>“</a:t>
            </a:r>
            <a:endParaRPr lang="en-US" sz="25200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65086" y="17333616"/>
            <a:ext cx="1440396" cy="3683683"/>
          </a:xfrm>
          <a:prstGeom prst="rect">
            <a:avLst/>
          </a:prstGeom>
        </p:spPr>
        <p:txBody>
          <a:bodyPr vert="horz" lIns="288004" tIns="144002" rIns="288004" bIns="14400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25200" dirty="0">
                <a:solidFill>
                  <a:schemeClr val="tx1"/>
                </a:solidFill>
                <a:effectLst/>
              </a:rPr>
              <a:t>”</a:t>
            </a:r>
            <a:endParaRPr lang="en-US" sz="252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8909" y="3840072"/>
            <a:ext cx="22335123" cy="17280249"/>
          </a:xfrm>
        </p:spPr>
        <p:txBody>
          <a:bodyPr anchor="ctr">
            <a:normAutofit/>
          </a:bodyPr>
          <a:lstStyle>
            <a:lvl1pPr algn="l">
              <a:defRPr sz="1008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0023" y="24480361"/>
            <a:ext cx="24480364" cy="56000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63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23" y="30080444"/>
            <a:ext cx="24480364" cy="6400095"/>
          </a:xfrm>
        </p:spPr>
        <p:txBody>
          <a:bodyPr anchor="t">
            <a:normAutofit/>
          </a:bodyPr>
          <a:lstStyle>
            <a:lvl1pPr marL="0" indent="0" algn="l">
              <a:buNone/>
              <a:defRPr sz="5040">
                <a:solidFill>
                  <a:schemeClr val="tx1"/>
                </a:solidFill>
              </a:defRPr>
            </a:lvl1pPr>
            <a:lvl2pPr marL="144018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2pPr>
            <a:lvl3pPr marL="28803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3pPr>
            <a:lvl4pPr marL="431990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4pPr>
            <a:lvl5pPr marL="576008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5pPr>
            <a:lvl6pPr marL="720026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6pPr>
            <a:lvl7pPr marL="864044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7pPr>
            <a:lvl8pPr marL="1007999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8pPr>
            <a:lvl9pPr marL="1152017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3B2-0F33-4207-8B4F-E4EE68B52B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44FB-2600-4EC9-8928-77108791D7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" y="0"/>
            <a:ext cx="28720424" cy="43200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2827" y="3840072"/>
            <a:ext cx="24480364" cy="1728024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8820" b="0" dirty="0"/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2827" y="22080326"/>
            <a:ext cx="24480364" cy="528007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63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2823" y="27360404"/>
            <a:ext cx="24480364" cy="9120135"/>
          </a:xfrm>
        </p:spPr>
        <p:txBody>
          <a:bodyPr anchor="t">
            <a:normAutofit/>
          </a:bodyPr>
          <a:lstStyle>
            <a:lvl1pPr marL="0" indent="0" algn="l">
              <a:buNone/>
              <a:defRPr sz="5040">
                <a:solidFill>
                  <a:schemeClr val="tx1"/>
                </a:solidFill>
              </a:defRPr>
            </a:lvl1pPr>
            <a:lvl2pPr marL="144018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2pPr>
            <a:lvl3pPr marL="28803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3pPr>
            <a:lvl4pPr marL="431990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4pPr>
            <a:lvl5pPr marL="576008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5pPr>
            <a:lvl6pPr marL="720026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6pPr>
            <a:lvl7pPr marL="864044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7pPr>
            <a:lvl8pPr marL="1007999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8pPr>
            <a:lvl9pPr marL="1152017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3B2-0F33-4207-8B4F-E4EE68B52B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44FB-2600-4EC9-8928-77108791D7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" y="0"/>
            <a:ext cx="28720424" cy="4320063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0021" y="3840066"/>
            <a:ext cx="24480361" cy="9173471"/>
          </a:xfrm>
        </p:spPr>
        <p:txBody>
          <a:bodyPr>
            <a:normAutofit/>
          </a:bodyPr>
          <a:lstStyle>
            <a:lvl1pPr>
              <a:defRPr sz="88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3B2-0F33-4207-8B4F-E4EE68B52B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44FB-2600-4EC9-8928-77108791D7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" y="0"/>
            <a:ext cx="28720424" cy="432006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39607" y="3840060"/>
            <a:ext cx="5280774" cy="32640488"/>
          </a:xfrm>
        </p:spPr>
        <p:txBody>
          <a:bodyPr vert="eaVert">
            <a:normAutofit/>
          </a:bodyPr>
          <a:lstStyle>
            <a:lvl1pPr>
              <a:defRPr sz="88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021" y="3840057"/>
            <a:ext cx="18867000" cy="32640482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3B2-0F33-4207-8B4F-E4EE68B52B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44FB-2600-4EC9-8928-77108791D7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" y="0"/>
            <a:ext cx="28720424" cy="43200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88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3B2-0F33-4207-8B4F-E4EE68B52B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44FB-2600-4EC9-8928-77108791D7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" y="0"/>
            <a:ext cx="28720424" cy="43200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28" y="20841763"/>
            <a:ext cx="24480361" cy="9252420"/>
          </a:xfrm>
        </p:spPr>
        <p:txBody>
          <a:bodyPr anchor="b">
            <a:normAutofit/>
          </a:bodyPr>
          <a:lstStyle>
            <a:lvl1pPr algn="l">
              <a:defRPr sz="10080" b="0" cap="all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25" y="30094183"/>
            <a:ext cx="24480361" cy="5419923"/>
          </a:xfrm>
        </p:spPr>
        <p:txBody>
          <a:bodyPr anchor="t">
            <a:normAutofit/>
          </a:bodyPr>
          <a:lstStyle>
            <a:lvl1pPr marL="0" indent="0" algn="l">
              <a:buNone/>
              <a:defRPr sz="5670" cap="all">
                <a:solidFill>
                  <a:schemeClr val="tx1"/>
                </a:solidFill>
              </a:defRPr>
            </a:lvl1pPr>
            <a:lvl2pPr marL="144018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2pPr>
            <a:lvl3pPr marL="28803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3pPr>
            <a:lvl4pPr marL="431990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4pPr>
            <a:lvl5pPr marL="576008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5pPr>
            <a:lvl6pPr marL="720026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6pPr>
            <a:lvl7pPr marL="864044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7pPr>
            <a:lvl8pPr marL="1007999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8pPr>
            <a:lvl9pPr marL="1152017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3B2-0F33-4207-8B4F-E4EE68B52B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44FB-2600-4EC9-8928-77108791D7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" y="0"/>
            <a:ext cx="28720424" cy="43200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025" y="13493541"/>
            <a:ext cx="12009777" cy="2298701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10609" y="13493544"/>
            <a:ext cx="12009777" cy="22987004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3B2-0F33-4207-8B4F-E4EE68B52B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44FB-2600-4EC9-8928-77108791D7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" y="0"/>
            <a:ext cx="28720424" cy="43200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008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1705" y="13973542"/>
            <a:ext cx="11151670" cy="3630050"/>
          </a:xfrm>
        </p:spPr>
        <p:txBody>
          <a:bodyPr anchor="b">
            <a:noAutofit/>
          </a:bodyPr>
          <a:lstStyle>
            <a:lvl1pPr marL="0" indent="0">
              <a:buNone/>
              <a:defRPr sz="7560" b="0"/>
            </a:lvl1pPr>
            <a:lvl2pPr marL="1440180" indent="0">
              <a:buNone/>
              <a:defRPr sz="6300" b="1"/>
            </a:lvl2pPr>
            <a:lvl3pPr marL="2880360" indent="0">
              <a:buNone/>
              <a:defRPr sz="5670" b="1"/>
            </a:lvl3pPr>
            <a:lvl4pPr marL="4319905" indent="0">
              <a:buNone/>
              <a:defRPr sz="5040" b="1"/>
            </a:lvl4pPr>
            <a:lvl5pPr marL="5760085" indent="0">
              <a:buNone/>
              <a:defRPr sz="5040" b="1"/>
            </a:lvl5pPr>
            <a:lvl6pPr marL="7200265" indent="0">
              <a:buNone/>
              <a:defRPr sz="5040" b="1"/>
            </a:lvl6pPr>
            <a:lvl7pPr marL="8640445" indent="0">
              <a:buNone/>
              <a:defRPr sz="5040" b="1"/>
            </a:lvl7pPr>
            <a:lvl8pPr marL="10079990" indent="0">
              <a:buNone/>
              <a:defRPr sz="5040" b="1"/>
            </a:lvl8pPr>
            <a:lvl9pPr marL="11520170" indent="0">
              <a:buNone/>
              <a:defRPr sz="50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021" y="18080273"/>
            <a:ext cx="12009777" cy="18400259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838392" y="13973542"/>
            <a:ext cx="11081990" cy="3630050"/>
          </a:xfrm>
        </p:spPr>
        <p:txBody>
          <a:bodyPr anchor="b">
            <a:noAutofit/>
          </a:bodyPr>
          <a:lstStyle>
            <a:lvl1pPr marL="0" indent="0">
              <a:buNone/>
              <a:defRPr sz="7560" b="0"/>
            </a:lvl1pPr>
            <a:lvl2pPr marL="1440180" indent="0">
              <a:buNone/>
              <a:defRPr sz="6300" b="1"/>
            </a:lvl2pPr>
            <a:lvl3pPr marL="2880360" indent="0">
              <a:buNone/>
              <a:defRPr sz="5670" b="1"/>
            </a:lvl3pPr>
            <a:lvl4pPr marL="4319905" indent="0">
              <a:buNone/>
              <a:defRPr sz="5040" b="1"/>
            </a:lvl4pPr>
            <a:lvl5pPr marL="5760085" indent="0">
              <a:buNone/>
              <a:defRPr sz="5040" b="1"/>
            </a:lvl5pPr>
            <a:lvl6pPr marL="7200265" indent="0">
              <a:buNone/>
              <a:defRPr sz="5040" b="1"/>
            </a:lvl6pPr>
            <a:lvl7pPr marL="8640445" indent="0">
              <a:buNone/>
              <a:defRPr sz="5040" b="1"/>
            </a:lvl7pPr>
            <a:lvl8pPr marL="10079990" indent="0">
              <a:buNone/>
              <a:defRPr sz="5040" b="1"/>
            </a:lvl8pPr>
            <a:lvl9pPr marL="11520170" indent="0">
              <a:buNone/>
              <a:defRPr sz="50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10605" y="18080273"/>
            <a:ext cx="12009777" cy="18400259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3B2-0F33-4207-8B4F-E4EE68B52B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44FB-2600-4EC9-8928-77108791D7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" y="0"/>
            <a:ext cx="28720424" cy="43200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25" y="3840066"/>
            <a:ext cx="24480361" cy="9173471"/>
          </a:xfrm>
        </p:spPr>
        <p:txBody>
          <a:bodyPr>
            <a:normAutofit/>
          </a:bodyPr>
          <a:lstStyle>
            <a:lvl1pPr>
              <a:defRPr sz="1008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3B2-0F33-4207-8B4F-E4EE68B52B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44FB-2600-4EC9-8928-77108791D7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" y="0"/>
            <a:ext cx="28720424" cy="4320063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3B2-0F33-4207-8B4F-E4EE68B52B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44FB-2600-4EC9-8928-77108791D7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" y="0"/>
            <a:ext cx="28720424" cy="43200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52" y="9813487"/>
            <a:ext cx="9017172" cy="9066792"/>
          </a:xfrm>
        </p:spPr>
        <p:txBody>
          <a:bodyPr anchor="b">
            <a:normAutofit/>
          </a:bodyPr>
          <a:lstStyle>
            <a:lvl1pPr algn="l">
              <a:defRPr sz="756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58103" y="3840063"/>
            <a:ext cx="14576514" cy="32640482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4252" y="18880282"/>
            <a:ext cx="9017172" cy="11626849"/>
          </a:xfrm>
        </p:spPr>
        <p:txBody>
          <a:bodyPr anchor="t">
            <a:normAutofit/>
          </a:bodyPr>
          <a:lstStyle>
            <a:lvl1pPr marL="0" indent="0">
              <a:buNone/>
              <a:defRPr sz="4410"/>
            </a:lvl1pPr>
            <a:lvl2pPr marL="1440180" indent="0">
              <a:buNone/>
              <a:defRPr sz="3780"/>
            </a:lvl2pPr>
            <a:lvl3pPr marL="2880360" indent="0">
              <a:buNone/>
              <a:defRPr sz="3150"/>
            </a:lvl3pPr>
            <a:lvl4pPr marL="4319905" indent="0">
              <a:buNone/>
              <a:defRPr sz="2835"/>
            </a:lvl4pPr>
            <a:lvl5pPr marL="5760085" indent="0">
              <a:buNone/>
              <a:defRPr sz="2835"/>
            </a:lvl5pPr>
            <a:lvl6pPr marL="7200265" indent="0">
              <a:buNone/>
              <a:defRPr sz="2835"/>
            </a:lvl6pPr>
            <a:lvl7pPr marL="8640445" indent="0">
              <a:buNone/>
              <a:defRPr sz="2835"/>
            </a:lvl7pPr>
            <a:lvl8pPr marL="10079990" indent="0">
              <a:buNone/>
              <a:defRPr sz="2835"/>
            </a:lvl8pPr>
            <a:lvl9pPr marL="11520170" indent="0">
              <a:buNone/>
              <a:defRPr sz="28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3B2-0F33-4207-8B4F-E4EE68B52B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44FB-2600-4EC9-8928-77108791D7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" y="0"/>
            <a:ext cx="28720424" cy="43200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543" y="10933528"/>
            <a:ext cx="12904770" cy="8640128"/>
          </a:xfrm>
        </p:spPr>
        <p:txBody>
          <a:bodyPr anchor="b">
            <a:normAutofit/>
          </a:bodyPr>
          <a:lstStyle>
            <a:lvl1pPr algn="l">
              <a:defRPr sz="756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840234" y="5760085"/>
            <a:ext cx="10080149" cy="28800425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040" dirty="0"/>
            </a:lvl1pPr>
          </a:lstStyle>
          <a:p>
            <a:pPr marL="0" lvl="0" indent="0" algn="ctr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5543" y="19573656"/>
            <a:ext cx="12904770" cy="11520170"/>
          </a:xfrm>
        </p:spPr>
        <p:txBody>
          <a:bodyPr anchor="t">
            <a:normAutofit/>
          </a:bodyPr>
          <a:lstStyle>
            <a:lvl1pPr marL="0" indent="0">
              <a:buNone/>
              <a:defRPr sz="5040"/>
            </a:lvl1pPr>
            <a:lvl2pPr marL="1440180" indent="0">
              <a:buNone/>
              <a:defRPr sz="3780"/>
            </a:lvl2pPr>
            <a:lvl3pPr marL="2880360" indent="0">
              <a:buNone/>
              <a:defRPr sz="3150"/>
            </a:lvl3pPr>
            <a:lvl4pPr marL="4319905" indent="0">
              <a:buNone/>
              <a:defRPr sz="2835"/>
            </a:lvl4pPr>
            <a:lvl5pPr marL="5760085" indent="0">
              <a:buNone/>
              <a:defRPr sz="2835"/>
            </a:lvl5pPr>
            <a:lvl6pPr marL="7200265" indent="0">
              <a:buNone/>
              <a:defRPr sz="2835"/>
            </a:lvl6pPr>
            <a:lvl7pPr marL="8640445" indent="0">
              <a:buNone/>
              <a:defRPr sz="2835"/>
            </a:lvl7pPr>
            <a:lvl8pPr marL="10079990" indent="0">
              <a:buNone/>
              <a:defRPr sz="2835"/>
            </a:lvl8pPr>
            <a:lvl9pPr marL="11520170" indent="0">
              <a:buNone/>
              <a:defRPr sz="28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3B2-0F33-4207-8B4F-E4EE68B52B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44FB-2600-4EC9-8928-77108791D7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021" y="3840066"/>
            <a:ext cx="24480361" cy="917347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21" y="13493544"/>
            <a:ext cx="24480361" cy="2298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47429" y="36980556"/>
            <a:ext cx="3817924" cy="2380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F6D3B2-0F33-4207-8B4F-E4EE68B52B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023" y="36980556"/>
            <a:ext cx="18867400" cy="2380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605355" y="36980556"/>
            <a:ext cx="1315030" cy="2380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5B44FB-2600-4EC9-8928-77108791D716}" type="slidenum">
              <a:rPr lang="zh-CN" altLang="en-US" smtClean="0"/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1440180" rtl="0" eaLnBrk="1" latinLnBrk="0" hangingPunct="1">
        <a:spcBef>
          <a:spcPct val="0"/>
        </a:spcBef>
        <a:buNone/>
        <a:defRPr sz="1008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899795" indent="-899795" algn="l" defTabSz="1440180" rtl="0" eaLnBrk="1" latinLnBrk="0" hangingPunct="1">
        <a:spcBef>
          <a:spcPts val="0"/>
        </a:spcBef>
        <a:spcAft>
          <a:spcPts val="3150"/>
        </a:spcAft>
        <a:buClr>
          <a:schemeClr val="tx1"/>
        </a:buClr>
        <a:buSzPct val="100000"/>
        <a:buFont typeface="Arial" panose="020B0604020202020204"/>
        <a:buChar char="•"/>
        <a:defRPr sz="567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2339975" indent="-899795" algn="l" defTabSz="1440180" rtl="0" eaLnBrk="1" latinLnBrk="0" hangingPunct="1">
        <a:spcBef>
          <a:spcPts val="0"/>
        </a:spcBef>
        <a:spcAft>
          <a:spcPts val="3150"/>
        </a:spcAft>
        <a:buClr>
          <a:schemeClr val="tx1"/>
        </a:buClr>
        <a:buSzPct val="100000"/>
        <a:buFont typeface="Arial" panose="020B0604020202020204"/>
        <a:buChar char="•"/>
        <a:defRPr sz="504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3780155" indent="-899795" algn="l" defTabSz="1440180" rtl="0" eaLnBrk="1" latinLnBrk="0" hangingPunct="1">
        <a:spcBef>
          <a:spcPts val="0"/>
        </a:spcBef>
        <a:spcAft>
          <a:spcPts val="3150"/>
        </a:spcAft>
        <a:buClr>
          <a:schemeClr val="tx1"/>
        </a:buClr>
        <a:buSzPct val="100000"/>
        <a:buFont typeface="Arial" panose="020B0604020202020204"/>
        <a:buChar char="•"/>
        <a:defRPr sz="441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4860290" indent="-539750" algn="l" defTabSz="1440180" rtl="0" eaLnBrk="1" latinLnBrk="0" hangingPunct="1">
        <a:spcBef>
          <a:spcPts val="0"/>
        </a:spcBef>
        <a:spcAft>
          <a:spcPts val="3150"/>
        </a:spcAft>
        <a:buClr>
          <a:schemeClr val="tx1"/>
        </a:buClr>
        <a:buSzPct val="100000"/>
        <a:buFont typeface="Arial" panose="020B0604020202020204"/>
        <a:buChar char="•"/>
        <a:defRPr sz="37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6300470" indent="-539750" algn="l" defTabSz="1440180" rtl="0" eaLnBrk="1" latinLnBrk="0" hangingPunct="1">
        <a:spcBef>
          <a:spcPts val="0"/>
        </a:spcBef>
        <a:spcAft>
          <a:spcPts val="3150"/>
        </a:spcAft>
        <a:buClr>
          <a:schemeClr val="tx1"/>
        </a:buClr>
        <a:buSzPct val="100000"/>
        <a:buFont typeface="Arial" panose="020B0604020202020204"/>
        <a:buChar char="•"/>
        <a:defRPr sz="37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7920355" indent="-720090" algn="l" defTabSz="1440180" rtl="0" eaLnBrk="1" latinLnBrk="0" hangingPunct="1">
        <a:spcBef>
          <a:spcPts val="0"/>
        </a:spcBef>
        <a:spcAft>
          <a:spcPts val="3150"/>
        </a:spcAft>
        <a:buClr>
          <a:schemeClr val="tx1"/>
        </a:buClr>
        <a:buSzPct val="100000"/>
        <a:buFont typeface="Arial" panose="020B0604020202020204"/>
        <a:buChar char="•"/>
        <a:defRPr sz="37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9360535" indent="-720090" algn="l" defTabSz="1440180" rtl="0" eaLnBrk="1" latinLnBrk="0" hangingPunct="1">
        <a:spcBef>
          <a:spcPts val="0"/>
        </a:spcBef>
        <a:spcAft>
          <a:spcPts val="3150"/>
        </a:spcAft>
        <a:buClr>
          <a:schemeClr val="tx1"/>
        </a:buClr>
        <a:buSzPct val="100000"/>
        <a:buFont typeface="Arial" panose="020B0604020202020204"/>
        <a:buChar char="•"/>
        <a:defRPr sz="37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10800080" indent="-720090" algn="l" defTabSz="1440180" rtl="0" eaLnBrk="1" latinLnBrk="0" hangingPunct="1">
        <a:spcBef>
          <a:spcPts val="0"/>
        </a:spcBef>
        <a:spcAft>
          <a:spcPts val="3150"/>
        </a:spcAft>
        <a:buClr>
          <a:schemeClr val="tx1"/>
        </a:buClr>
        <a:buSzPct val="100000"/>
        <a:buFont typeface="Arial" panose="020B0604020202020204"/>
        <a:buChar char="•"/>
        <a:defRPr sz="37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12240260" indent="-720090" algn="l" defTabSz="1440180" rtl="0" eaLnBrk="1" latinLnBrk="0" hangingPunct="1">
        <a:spcBef>
          <a:spcPts val="0"/>
        </a:spcBef>
        <a:spcAft>
          <a:spcPts val="3150"/>
        </a:spcAft>
        <a:buClr>
          <a:schemeClr val="tx1"/>
        </a:buClr>
        <a:buSzPct val="100000"/>
        <a:buFont typeface="Arial" panose="020B0604020202020204"/>
        <a:buChar char="•"/>
        <a:defRPr sz="37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4018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144018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2pPr>
      <a:lvl3pPr marL="2880360" algn="l" defTabSz="144018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3pPr>
      <a:lvl4pPr marL="4319905" algn="l" defTabSz="144018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5760085" algn="l" defTabSz="144018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200265" algn="l" defTabSz="144018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8640445" algn="l" defTabSz="144018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079990" algn="l" defTabSz="144018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1520170" algn="l" defTabSz="144018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3639F">
                <a:alpha val="100000"/>
              </a:srgbClr>
            </a:gs>
            <a:gs pos="100000">
              <a:srgbClr val="1D2E5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421980" y="1348739"/>
            <a:ext cx="19956463" cy="5251741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5400" kern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Design of Ultra-wideband Filter Based on Stub-Loaded Fan-stepped Impedance Resonator</a:t>
            </a:r>
            <a:endParaRPr lang="zh-CN" altLang="zh-CN" sz="5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ctr"/>
            <a:br>
              <a:rPr lang="en-US" altLang="zh-CN" sz="5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en-US" altLang="zh-CN" sz="5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Mao Ruili,</a:t>
            </a:r>
            <a:r>
              <a:rPr lang="zh-CN" altLang="zh-CN" sz="5400" kern="100" dirty="0">
                <a:effectLst/>
                <a:latin typeface="等线" panose="02010600030101010101" pitchFamily="2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Sun </a:t>
            </a:r>
            <a:r>
              <a:rPr lang="en-US" altLang="zh-CN" sz="5400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Linlin</a:t>
            </a:r>
            <a:r>
              <a:rPr lang="en-US" altLang="zh-CN" sz="5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5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Chu Ran, </a:t>
            </a:r>
            <a:r>
              <a:rPr lang="en-US" altLang="zh-CN" sz="5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Liao Jia</a:t>
            </a:r>
            <a:endParaRPr lang="en-US" altLang="zh-CN" sz="5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Nanjing University of Science and Technology</a:t>
            </a:r>
            <a:endParaRPr lang="en-US" altLang="zh-CN" sz="54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627310" y="6770964"/>
            <a:ext cx="23545800" cy="1123712"/>
          </a:xfrm>
          <a:prstGeom prst="round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Abstract</a:t>
            </a:r>
            <a:endParaRPr lang="zh-CN" altLang="en-US" sz="60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627307" y="8393714"/>
            <a:ext cx="23545802" cy="5507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4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44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This paper adopts the form of the multimode resonator, and proposes a three-mode resonator that uses a new type of stub-loaded quarter-wavelength fan-stepped impedance resonator. This resonator has a symmetric structure, and its resonance characteristics can be analyzed by the odd-even mode analysis method, which can simplify the design process. And the characteristics of the fan-loaded two-finger coupling structure are analyzed, which can effectively improve the performance of the filter. The center frequency of the filter is 6.85GHz, the passband range is 3.1-10.6GHz, the in-band insertion loss is less than 2dB, the return loss is less than -20dB, and the out-of-band rejection is less than -40dB at 2GHz and 12GHz</a:t>
            </a:r>
            <a:r>
              <a:rPr lang="en-US" altLang="zh-CN" sz="44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21345" y="14997823"/>
            <a:ext cx="7309173" cy="1015663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the theory</a:t>
            </a:r>
            <a:endParaRPr lang="zh-CN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06022" y="16622395"/>
            <a:ext cx="11058214" cy="6862445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In this paper, the form of stepped impedance loading branch multimode resonator is adopted, and the low impedance in the stepped impedance is changed to a fan shape. The resonator consists of a parallel coupling line and a quarter-wavelength fan-shaped stepped impedance branch, so that the filter has better stopband rejection and sideband selectivity. There are richer tuning parameters and a wider range of frequency regulation. 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59735" y="24093805"/>
            <a:ext cx="10234930" cy="1014730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Ultra-wideband filter structure</a:t>
            </a:r>
            <a:endParaRPr lang="zh-CN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46661" y="32757987"/>
            <a:ext cx="11058214" cy="5507990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400" dirty="0"/>
              <a:t>The filter has a bandwidth of 3-10.6 GHz, a center frequency of 6.8 GHz, and a 3 dB relative bandwidth of 112%. The insertion loss of the filter is less than 0.17 dB and the return loss is less than -20 dB. The width of the blocking band can reach 16GHz, and the blocking band suppression is better than -30dB at 2GHz and 12GHz.</a:t>
            </a:r>
            <a:endParaRPr lang="zh-CN" altLang="en-US" sz="4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18836631" y="14997822"/>
            <a:ext cx="7309173" cy="1015663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</a:t>
            </a:r>
            <a:endParaRPr lang="zh-CN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8863301" y="24094476"/>
            <a:ext cx="7309174" cy="1015663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7744413" y="25717528"/>
            <a:ext cx="9807602" cy="8216900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4400" spc="-5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In this paper, a fan-shaped SIR stub-loaded three-mode resonator structure is proposed over the conventional SIR structure.An ultra-wideband filter is designed by using this three-mode resonator. The filter achieves the ultra-wideband band range required by the FCC. Moreover, the filter has a small passband interpolation loss, good sideband steepness, and strong out-of-band rejection. The requirement of passband selectivity for ultra-wideband filters is satisfied. </a:t>
            </a:r>
            <a:endParaRPr lang="en-US" altLang="zh-CN" sz="4400" spc="-5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86258" y="2072941"/>
            <a:ext cx="5861526" cy="253644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620" y="25717500"/>
            <a:ext cx="10975340" cy="643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图片 1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75250" y="17702530"/>
            <a:ext cx="9545320" cy="4702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750" y="38874700"/>
            <a:ext cx="26141045" cy="37655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GIyYWU3ZjcxOGZjNWNjMjUwM2MwYWEzNmQ5YjZhOTQifQ==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天体">
  <a:themeElements>
    <a:clrScheme name="天体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天体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体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天体</Template>
  <TotalTime>0</TotalTime>
  <Words>2204</Words>
  <Application>WPS 演示</Application>
  <PresentationFormat>自定义</PresentationFormat>
  <Paragraphs>22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4" baseType="lpstr">
      <vt:lpstr>Arial</vt:lpstr>
      <vt:lpstr>宋体</vt:lpstr>
      <vt:lpstr>Wingdings</vt:lpstr>
      <vt:lpstr>Arial</vt:lpstr>
      <vt:lpstr>Times New Roman</vt:lpstr>
      <vt:lpstr>MS Mincho</vt:lpstr>
      <vt:lpstr>Adobe Myungjo Std M</vt:lpstr>
      <vt:lpstr>等线</vt:lpstr>
      <vt:lpstr>Calibri</vt:lpstr>
      <vt:lpstr>微软雅黑</vt:lpstr>
      <vt:lpstr>Arial Unicode MS</vt:lpstr>
      <vt:lpstr>Calibri Light</vt:lpstr>
      <vt:lpstr>天体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454420910@qq.com</dc:creator>
  <cp:lastModifiedBy>m</cp:lastModifiedBy>
  <cp:revision>65</cp:revision>
  <dcterms:created xsi:type="dcterms:W3CDTF">2021-05-23T06:31:00Z</dcterms:created>
  <dcterms:modified xsi:type="dcterms:W3CDTF">2022-08-04T13:31:52Z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237137EA9E8E4257A190902CACD74C7C</vt:lpwstr>
  </property>
  <property fmtid="{D5CDD505-2E9C-101B-9397-08002B2CF9AE}" pid="3" name="KSOProductBuildVer">
    <vt:lpwstr>2052-11.1.0.11691</vt:lpwstr>
  </property>
</Properties>
</file>