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2" r:id="rId1"/>
  </p:sldMasterIdLst>
  <p:notesMasterIdLst>
    <p:notesMasterId r:id="rId3"/>
  </p:notesMasterIdLst>
  <p:sldIdLst>
    <p:sldId id="256" r:id="rId2"/>
  </p:sldIdLst>
  <p:sldSz cx="28800425"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2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561" autoAdjust="0"/>
  </p:normalViewPr>
  <p:slideViewPr>
    <p:cSldViewPr snapToGrid="0">
      <p:cViewPr varScale="1">
        <p:scale>
          <a:sx n="17" d="100"/>
          <a:sy n="17" d="100"/>
        </p:scale>
        <p:origin x="2748" y="8"/>
      </p:cViewPr>
      <p:guideLst/>
    </p:cSldViewPr>
  </p:slideViewPr>
  <p:notesTextViewPr>
    <p:cViewPr>
      <p:scale>
        <a:sx n="50" d="100"/>
        <a:sy n="5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E1A662-0D7E-4FD8-9008-010C973553A7}" type="datetimeFigureOut">
              <a:rPr lang="zh-CN" altLang="en-US" smtClean="0"/>
              <a:t>2022/8/6</a:t>
            </a:fld>
            <a:endParaRPr lang="zh-CN" altLang="en-US"/>
          </a:p>
        </p:txBody>
      </p:sp>
      <p:sp>
        <p:nvSpPr>
          <p:cNvPr id="4" name="幻灯片图像占位符 3"/>
          <p:cNvSpPr>
            <a:spLocks noGrp="1" noRot="1" noChangeAspect="1"/>
          </p:cNvSpPr>
          <p:nvPr>
            <p:ph type="sldImg" idx="2"/>
          </p:nvPr>
        </p:nvSpPr>
        <p:spPr>
          <a:xfrm>
            <a:off x="2400300" y="1143000"/>
            <a:ext cx="2057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87A6EA-959D-44FD-968B-7B768CF3E37C}" type="slidenum">
              <a:rPr lang="zh-CN" altLang="en-US" smtClean="0"/>
              <a:t>‹#›</a:t>
            </a:fld>
            <a:endParaRPr lang="zh-CN" altLang="en-US"/>
          </a:p>
        </p:txBody>
      </p:sp>
    </p:spTree>
    <p:extLst>
      <p:ext uri="{BB962C8B-B14F-4D97-AF65-F5344CB8AC3E}">
        <p14:creationId xmlns:p14="http://schemas.microsoft.com/office/powerpoint/2010/main" val="2850189390"/>
      </p:ext>
    </p:extLst>
  </p:cSld>
  <p:clrMap bg1="lt1" tx1="dk1" bg2="lt2" tx2="dk2" accent1="accent1" accent2="accent2" accent3="accent3" accent4="accent4" accent5="accent5" accent6="accent6" hlink="hlink" folHlink="folHlink"/>
  <p:notesStyle>
    <a:lvl1pPr marL="0" algn="l" defTabSz="3455975" rtl="0" eaLnBrk="1" latinLnBrk="0" hangingPunct="1">
      <a:defRPr sz="4535" kern="1200">
        <a:solidFill>
          <a:schemeClr val="tx1"/>
        </a:solidFill>
        <a:latin typeface="+mn-lt"/>
        <a:ea typeface="+mn-ea"/>
        <a:cs typeface="+mn-cs"/>
      </a:defRPr>
    </a:lvl1pPr>
    <a:lvl2pPr marL="1727987" algn="l" defTabSz="3455975" rtl="0" eaLnBrk="1" latinLnBrk="0" hangingPunct="1">
      <a:defRPr sz="4535" kern="1200">
        <a:solidFill>
          <a:schemeClr val="tx1"/>
        </a:solidFill>
        <a:latin typeface="+mn-lt"/>
        <a:ea typeface="+mn-ea"/>
        <a:cs typeface="+mn-cs"/>
      </a:defRPr>
    </a:lvl2pPr>
    <a:lvl3pPr marL="3455975" algn="l" defTabSz="3455975" rtl="0" eaLnBrk="1" latinLnBrk="0" hangingPunct="1">
      <a:defRPr sz="4535" kern="1200">
        <a:solidFill>
          <a:schemeClr val="tx1"/>
        </a:solidFill>
        <a:latin typeface="+mn-lt"/>
        <a:ea typeface="+mn-ea"/>
        <a:cs typeface="+mn-cs"/>
      </a:defRPr>
    </a:lvl3pPr>
    <a:lvl4pPr marL="5183962" algn="l" defTabSz="3455975" rtl="0" eaLnBrk="1" latinLnBrk="0" hangingPunct="1">
      <a:defRPr sz="4535" kern="1200">
        <a:solidFill>
          <a:schemeClr val="tx1"/>
        </a:solidFill>
        <a:latin typeface="+mn-lt"/>
        <a:ea typeface="+mn-ea"/>
        <a:cs typeface="+mn-cs"/>
      </a:defRPr>
    </a:lvl4pPr>
    <a:lvl5pPr marL="6911950" algn="l" defTabSz="3455975" rtl="0" eaLnBrk="1" latinLnBrk="0" hangingPunct="1">
      <a:defRPr sz="4535" kern="1200">
        <a:solidFill>
          <a:schemeClr val="tx1"/>
        </a:solidFill>
        <a:latin typeface="+mn-lt"/>
        <a:ea typeface="+mn-ea"/>
        <a:cs typeface="+mn-cs"/>
      </a:defRPr>
    </a:lvl5pPr>
    <a:lvl6pPr marL="8639937" algn="l" defTabSz="3455975" rtl="0" eaLnBrk="1" latinLnBrk="0" hangingPunct="1">
      <a:defRPr sz="4535" kern="1200">
        <a:solidFill>
          <a:schemeClr val="tx1"/>
        </a:solidFill>
        <a:latin typeface="+mn-lt"/>
        <a:ea typeface="+mn-ea"/>
        <a:cs typeface="+mn-cs"/>
      </a:defRPr>
    </a:lvl6pPr>
    <a:lvl7pPr marL="10367924" algn="l" defTabSz="3455975" rtl="0" eaLnBrk="1" latinLnBrk="0" hangingPunct="1">
      <a:defRPr sz="4535" kern="1200">
        <a:solidFill>
          <a:schemeClr val="tx1"/>
        </a:solidFill>
        <a:latin typeface="+mn-lt"/>
        <a:ea typeface="+mn-ea"/>
        <a:cs typeface="+mn-cs"/>
      </a:defRPr>
    </a:lvl7pPr>
    <a:lvl8pPr marL="12095912" algn="l" defTabSz="3455975" rtl="0" eaLnBrk="1" latinLnBrk="0" hangingPunct="1">
      <a:defRPr sz="4535" kern="1200">
        <a:solidFill>
          <a:schemeClr val="tx1"/>
        </a:solidFill>
        <a:latin typeface="+mn-lt"/>
        <a:ea typeface="+mn-ea"/>
        <a:cs typeface="+mn-cs"/>
      </a:defRPr>
    </a:lvl8pPr>
    <a:lvl9pPr marL="13823899" algn="l" defTabSz="3455975" rtl="0" eaLnBrk="1" latinLnBrk="0" hangingPunct="1">
      <a:defRPr sz="453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87A6EA-959D-44FD-968B-7B768CF3E37C}" type="slidenum">
              <a:rPr lang="zh-CN" altLang="en-US" smtClean="0"/>
              <a:t>1</a:t>
            </a:fld>
            <a:endParaRPr lang="zh-CN" altLang="en-US"/>
          </a:p>
        </p:txBody>
      </p:sp>
    </p:spTree>
    <p:extLst>
      <p:ext uri="{BB962C8B-B14F-4D97-AF65-F5344CB8AC3E}">
        <p14:creationId xmlns:p14="http://schemas.microsoft.com/office/powerpoint/2010/main" val="36675491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3300344" cy="43200638"/>
          </a:xfrm>
          <a:prstGeom prst="rect">
            <a:avLst/>
          </a:prstGeom>
        </p:spPr>
      </p:pic>
      <p:sp>
        <p:nvSpPr>
          <p:cNvPr id="2" name="Title 1"/>
          <p:cNvSpPr>
            <a:spLocks noGrp="1"/>
          </p:cNvSpPr>
          <p:nvPr>
            <p:ph type="ctrTitle"/>
          </p:nvPr>
        </p:nvSpPr>
        <p:spPr>
          <a:xfrm>
            <a:off x="8642562" y="12373518"/>
            <a:ext cx="17997834" cy="15253542"/>
          </a:xfrm>
        </p:spPr>
        <p:txBody>
          <a:bodyPr anchor="b">
            <a:normAutofit/>
          </a:bodyPr>
          <a:lstStyle>
            <a:lvl1pPr algn="r">
              <a:defRPr sz="13859">
                <a:effectLst/>
              </a:defRPr>
            </a:lvl1pPr>
          </a:lstStyle>
          <a:p>
            <a:r>
              <a:rPr lang="zh-CN" altLang="en-US"/>
              <a:t>单击此处编辑母版标题样式</a:t>
            </a:r>
            <a:endParaRPr lang="en-US" dirty="0"/>
          </a:p>
        </p:txBody>
      </p:sp>
      <p:sp>
        <p:nvSpPr>
          <p:cNvPr id="3" name="Subtitle 2"/>
          <p:cNvSpPr>
            <a:spLocks noGrp="1"/>
          </p:cNvSpPr>
          <p:nvPr>
            <p:ph type="subTitle" idx="1"/>
          </p:nvPr>
        </p:nvSpPr>
        <p:spPr>
          <a:xfrm>
            <a:off x="8642562" y="27627076"/>
            <a:ext cx="17997834" cy="8853466"/>
          </a:xfrm>
        </p:spPr>
        <p:txBody>
          <a:bodyPr anchor="t">
            <a:normAutofit/>
          </a:bodyPr>
          <a:lstStyle>
            <a:lvl1pPr marL="0" indent="0" algn="r">
              <a:buNone/>
              <a:defRPr sz="5669" cap="all">
                <a:solidFill>
                  <a:schemeClr val="tx1"/>
                </a:solidFill>
              </a:defRPr>
            </a:lvl1pPr>
            <a:lvl2pPr marL="1440043" indent="0" algn="ctr">
              <a:buNone/>
              <a:defRPr>
                <a:solidFill>
                  <a:schemeClr val="tx1">
                    <a:tint val="75000"/>
                  </a:schemeClr>
                </a:solidFill>
              </a:defRPr>
            </a:lvl2pPr>
            <a:lvl3pPr marL="2880086" indent="0" algn="ctr">
              <a:buNone/>
              <a:defRPr>
                <a:solidFill>
                  <a:schemeClr val="tx1">
                    <a:tint val="75000"/>
                  </a:schemeClr>
                </a:solidFill>
              </a:defRPr>
            </a:lvl3pPr>
            <a:lvl4pPr marL="4320129" indent="0" algn="ctr">
              <a:buNone/>
              <a:defRPr>
                <a:solidFill>
                  <a:schemeClr val="tx1">
                    <a:tint val="75000"/>
                  </a:schemeClr>
                </a:solidFill>
              </a:defRPr>
            </a:lvl4pPr>
            <a:lvl5pPr marL="5760171" indent="0" algn="ctr">
              <a:buNone/>
              <a:defRPr>
                <a:solidFill>
                  <a:schemeClr val="tx1">
                    <a:tint val="75000"/>
                  </a:schemeClr>
                </a:solidFill>
              </a:defRPr>
            </a:lvl5pPr>
            <a:lvl6pPr marL="7200214" indent="0" algn="ctr">
              <a:buNone/>
              <a:defRPr>
                <a:solidFill>
                  <a:schemeClr val="tx1">
                    <a:tint val="75000"/>
                  </a:schemeClr>
                </a:solidFill>
              </a:defRPr>
            </a:lvl6pPr>
            <a:lvl7pPr marL="8640257" indent="0" algn="ctr">
              <a:buNone/>
              <a:defRPr>
                <a:solidFill>
                  <a:schemeClr val="tx1">
                    <a:tint val="75000"/>
                  </a:schemeClr>
                </a:solidFill>
              </a:defRPr>
            </a:lvl7pPr>
            <a:lvl8pPr marL="10080300" indent="0" algn="ctr">
              <a:buNone/>
              <a:defRPr>
                <a:solidFill>
                  <a:schemeClr val="tx1">
                    <a:tint val="75000"/>
                  </a:schemeClr>
                </a:solidFill>
              </a:defRPr>
            </a:lvl8pPr>
            <a:lvl9pPr marL="11520343"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21267437" y="36980556"/>
            <a:ext cx="3817924" cy="2380035"/>
          </a:xfrm>
        </p:spPr>
        <p:txBody>
          <a:bodyPr/>
          <a:lstStyle/>
          <a:p>
            <a:fld id="{4BF6D3B2-0F33-4207-8B4F-E4EE68B52B95}" type="datetimeFigureOut">
              <a:rPr lang="zh-CN" altLang="en-US" smtClean="0"/>
              <a:t>2022/8/6</a:t>
            </a:fld>
            <a:endParaRPr lang="zh-CN" altLang="en-US"/>
          </a:p>
        </p:txBody>
      </p:sp>
      <p:sp>
        <p:nvSpPr>
          <p:cNvPr id="5" name="Footer Placeholder 4"/>
          <p:cNvSpPr>
            <a:spLocks noGrp="1"/>
          </p:cNvSpPr>
          <p:nvPr>
            <p:ph type="ftr" sz="quarter" idx="11"/>
          </p:nvPr>
        </p:nvSpPr>
        <p:spPr>
          <a:xfrm>
            <a:off x="8642564" y="36980556"/>
            <a:ext cx="12384866" cy="2380035"/>
          </a:xfrm>
        </p:spPr>
        <p:txBody>
          <a:bodyPr/>
          <a:lstStyle/>
          <a:p>
            <a:endParaRPr lang="zh-CN" altLang="en-US"/>
          </a:p>
        </p:txBody>
      </p:sp>
      <p:sp>
        <p:nvSpPr>
          <p:cNvPr id="6" name="Slide Number Placeholder 5"/>
          <p:cNvSpPr>
            <a:spLocks noGrp="1"/>
          </p:cNvSpPr>
          <p:nvPr>
            <p:ph type="sldNum" sz="quarter" idx="12"/>
          </p:nvPr>
        </p:nvSpPr>
        <p:spPr>
          <a:xfrm>
            <a:off x="25325366" y="36980556"/>
            <a:ext cx="1315030" cy="2380035"/>
          </a:xfrm>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43647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5" y="29813763"/>
            <a:ext cx="24480361" cy="3570056"/>
          </a:xfrm>
        </p:spPr>
        <p:txBody>
          <a:bodyPr anchor="b">
            <a:normAutofit/>
          </a:bodyPr>
          <a:lstStyle>
            <a:lvl1pPr algn="l">
              <a:defRPr sz="6299"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880046" y="5871658"/>
            <a:ext cx="21600319" cy="19937151"/>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5040"/>
            </a:lvl1pPr>
          </a:lstStyle>
          <a:p>
            <a:pPr marL="0" lvl="0" indent="0" algn="ctr">
              <a:buNone/>
            </a:pPr>
            <a:r>
              <a:rPr lang="zh-CN" altLang="en-US"/>
              <a:t>单击图标添加图片</a:t>
            </a:r>
            <a:endParaRPr lang="en-US" dirty="0"/>
          </a:p>
        </p:txBody>
      </p:sp>
      <p:sp>
        <p:nvSpPr>
          <p:cNvPr id="4" name="Text Placeholder 3"/>
          <p:cNvSpPr>
            <a:spLocks noGrp="1"/>
          </p:cNvSpPr>
          <p:nvPr>
            <p:ph type="body" sz="half" idx="2"/>
          </p:nvPr>
        </p:nvSpPr>
        <p:spPr>
          <a:xfrm>
            <a:off x="1440025" y="33383819"/>
            <a:ext cx="24480361" cy="3110043"/>
          </a:xfrm>
        </p:spPr>
        <p:txBody>
          <a:bodyPr>
            <a:normAutofit/>
          </a:bodyPr>
          <a:lstStyle>
            <a:lvl1pPr marL="0" indent="0">
              <a:buNone/>
              <a:defRPr sz="4410"/>
            </a:lvl1pPr>
            <a:lvl2pPr marL="1440043" indent="0">
              <a:buNone/>
              <a:defRPr sz="3780"/>
            </a:lvl2pPr>
            <a:lvl3pPr marL="2880086" indent="0">
              <a:buNone/>
              <a:defRPr sz="3150"/>
            </a:lvl3pPr>
            <a:lvl4pPr marL="4320129" indent="0">
              <a:buNone/>
              <a:defRPr sz="2835"/>
            </a:lvl4pPr>
            <a:lvl5pPr marL="5760171" indent="0">
              <a:buNone/>
              <a:defRPr sz="2835"/>
            </a:lvl5pPr>
            <a:lvl6pPr marL="7200214" indent="0">
              <a:buNone/>
              <a:defRPr sz="2835"/>
            </a:lvl6pPr>
            <a:lvl7pPr marL="8640257" indent="0">
              <a:buNone/>
              <a:defRPr sz="2835"/>
            </a:lvl7pPr>
            <a:lvl8pPr marL="10080300" indent="0">
              <a:buNone/>
              <a:defRPr sz="2835"/>
            </a:lvl8pPr>
            <a:lvl9pPr marL="11520343" indent="0">
              <a:buNone/>
              <a:defRPr sz="283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97103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32" y="3840073"/>
            <a:ext cx="24480358" cy="19680284"/>
          </a:xfrm>
        </p:spPr>
        <p:txBody>
          <a:bodyPr anchor="ctr">
            <a:normAutofit/>
          </a:bodyPr>
          <a:lstStyle>
            <a:lvl1pPr algn="l">
              <a:defRPr sz="10079"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440029" y="27360404"/>
            <a:ext cx="24480358" cy="9120135"/>
          </a:xfrm>
        </p:spPr>
        <p:txBody>
          <a:bodyPr anchor="ctr">
            <a:normAutofit/>
          </a:bodyPr>
          <a:lstStyle>
            <a:lvl1pPr marL="0" indent="0" algn="l">
              <a:buNone/>
              <a:defRPr sz="6299">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275142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14" name="TextBox 13"/>
          <p:cNvSpPr txBox="1"/>
          <p:nvPr/>
        </p:nvSpPr>
        <p:spPr>
          <a:xfrm>
            <a:off x="1328513" y="4523619"/>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5198" dirty="0">
                <a:solidFill>
                  <a:schemeClr val="tx1"/>
                </a:solidFill>
                <a:effectLst/>
              </a:rPr>
              <a:t>“</a:t>
            </a:r>
          </a:p>
        </p:txBody>
      </p:sp>
      <p:sp>
        <p:nvSpPr>
          <p:cNvPr id="15" name="TextBox 14"/>
          <p:cNvSpPr txBox="1"/>
          <p:nvPr/>
        </p:nvSpPr>
        <p:spPr>
          <a:xfrm>
            <a:off x="24365086" y="17333616"/>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5198" dirty="0">
                <a:solidFill>
                  <a:schemeClr val="tx1"/>
                </a:solidFill>
                <a:effectLst/>
              </a:rPr>
              <a:t>”</a:t>
            </a:r>
          </a:p>
        </p:txBody>
      </p:sp>
      <p:sp>
        <p:nvSpPr>
          <p:cNvPr id="2" name="Title 1"/>
          <p:cNvSpPr>
            <a:spLocks noGrp="1"/>
          </p:cNvSpPr>
          <p:nvPr>
            <p:ph type="title"/>
          </p:nvPr>
        </p:nvSpPr>
        <p:spPr>
          <a:xfrm>
            <a:off x="2768909" y="3840072"/>
            <a:ext cx="22335123" cy="17280249"/>
          </a:xfrm>
        </p:spPr>
        <p:txBody>
          <a:bodyPr anchor="ctr">
            <a:normAutofit/>
          </a:bodyPr>
          <a:lstStyle>
            <a:lvl1pPr algn="l">
              <a:defRPr sz="10079"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3113972" y="21120312"/>
            <a:ext cx="21657431" cy="2400035"/>
          </a:xfrm>
        </p:spPr>
        <p:txBody>
          <a:bodyPr anchor="ctr">
            <a:normAutofit/>
          </a:bodyPr>
          <a:lstStyle>
            <a:lvl1pPr marL="0" indent="0">
              <a:buFontTx/>
              <a:buNone/>
              <a:defRPr sz="5040"/>
            </a:lvl1pPr>
            <a:lvl2pPr marL="1440043" indent="0">
              <a:buFontTx/>
              <a:buNone/>
              <a:defRPr/>
            </a:lvl2pPr>
            <a:lvl3pPr marL="2880086" indent="0">
              <a:buFontTx/>
              <a:buNone/>
              <a:defRPr/>
            </a:lvl3pPr>
            <a:lvl4pPr marL="4320129" indent="0">
              <a:buFontTx/>
              <a:buNone/>
              <a:defRPr/>
            </a:lvl4pPr>
            <a:lvl5pPr marL="5760171"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1455978" y="27360404"/>
            <a:ext cx="24480361" cy="9120135"/>
          </a:xfrm>
        </p:spPr>
        <p:txBody>
          <a:bodyPr anchor="ctr">
            <a:normAutofit/>
          </a:bodyPr>
          <a:lstStyle>
            <a:lvl1pPr marL="0" indent="0" algn="l">
              <a:buNone/>
              <a:defRPr sz="6299">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367856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6" y="20735097"/>
            <a:ext cx="24480364" cy="9252420"/>
          </a:xfrm>
        </p:spPr>
        <p:txBody>
          <a:bodyPr anchor="b">
            <a:normAutofit/>
          </a:bodyPr>
          <a:lstStyle>
            <a:lvl1pPr algn="l">
              <a:defRPr sz="8819"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440021" y="29987517"/>
            <a:ext cx="24480368" cy="5419923"/>
          </a:xfrm>
        </p:spPr>
        <p:txBody>
          <a:bodyPr anchor="t">
            <a:normAutofit/>
          </a:bodyPr>
          <a:lstStyle>
            <a:lvl1pPr marL="0" indent="0" algn="l">
              <a:buNone/>
              <a:defRPr sz="5669">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4196968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11" name="TextBox 10"/>
          <p:cNvSpPr txBox="1"/>
          <p:nvPr/>
        </p:nvSpPr>
        <p:spPr>
          <a:xfrm>
            <a:off x="1328513" y="4523619"/>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5198" dirty="0">
                <a:solidFill>
                  <a:schemeClr val="tx1"/>
                </a:solidFill>
                <a:effectLst/>
              </a:rPr>
              <a:t>“</a:t>
            </a:r>
          </a:p>
        </p:txBody>
      </p:sp>
      <p:sp>
        <p:nvSpPr>
          <p:cNvPr id="16" name="TextBox 15"/>
          <p:cNvSpPr txBox="1"/>
          <p:nvPr/>
        </p:nvSpPr>
        <p:spPr>
          <a:xfrm>
            <a:off x="24365086" y="17333616"/>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5198" dirty="0">
                <a:solidFill>
                  <a:schemeClr val="tx1"/>
                </a:solidFill>
                <a:effectLst/>
              </a:rPr>
              <a:t>”</a:t>
            </a:r>
          </a:p>
        </p:txBody>
      </p:sp>
      <p:sp>
        <p:nvSpPr>
          <p:cNvPr id="2" name="Title 1"/>
          <p:cNvSpPr>
            <a:spLocks noGrp="1"/>
          </p:cNvSpPr>
          <p:nvPr>
            <p:ph type="title"/>
          </p:nvPr>
        </p:nvSpPr>
        <p:spPr>
          <a:xfrm>
            <a:off x="2768909" y="3840072"/>
            <a:ext cx="22335123" cy="17280249"/>
          </a:xfrm>
        </p:spPr>
        <p:txBody>
          <a:bodyPr anchor="ctr">
            <a:normAutofit/>
          </a:bodyPr>
          <a:lstStyle>
            <a:lvl1pPr algn="l">
              <a:defRPr sz="10079"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440023" y="24480361"/>
            <a:ext cx="24480364" cy="5600083"/>
          </a:xfrm>
        </p:spPr>
        <p:txBody>
          <a:bodyPr vert="horz" lIns="91440" tIns="45720" rIns="91440" bIns="45720" rtlCol="0" anchor="b">
            <a:normAutofit/>
          </a:bodyPr>
          <a:lstStyle>
            <a:lvl1pPr>
              <a:buNone/>
              <a:defRPr lang="en-US" sz="6299"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440023" y="30080444"/>
            <a:ext cx="24480364" cy="6400095"/>
          </a:xfrm>
        </p:spPr>
        <p:txBody>
          <a:bodyPr anchor="t">
            <a:normAutofit/>
          </a:bodyPr>
          <a:lstStyle>
            <a:lvl1pPr marL="0" indent="0" algn="l">
              <a:buNone/>
              <a:defRPr sz="5040">
                <a:solidFill>
                  <a:schemeClr val="tx1"/>
                </a:solidFill>
              </a:defRPr>
            </a:lvl1pPr>
            <a:lvl2pPr marL="1440043" indent="0">
              <a:buNone/>
              <a:defRPr sz="5040">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6413333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62827" y="3840072"/>
            <a:ext cx="24480364" cy="17280249"/>
          </a:xfrm>
        </p:spPr>
        <p:txBody>
          <a:bodyPr vert="horz" lIns="91440" tIns="45720" rIns="91440" bIns="45720" rtlCol="0" anchor="ctr">
            <a:normAutofit/>
          </a:bodyPr>
          <a:lstStyle>
            <a:lvl1pPr>
              <a:defRPr lang="en-US" sz="8819" b="0" dirty="0"/>
            </a:lvl1pPr>
          </a:lstStyle>
          <a:p>
            <a:pPr marL="0" lvl="0"/>
            <a:r>
              <a:rPr lang="zh-CN" altLang="en-US"/>
              <a:t>单击此处编辑母版标题样式</a:t>
            </a:r>
            <a:endParaRPr lang="en-US" dirty="0"/>
          </a:p>
        </p:txBody>
      </p:sp>
      <p:sp>
        <p:nvSpPr>
          <p:cNvPr id="10" name="Text Placeholder 9"/>
          <p:cNvSpPr>
            <a:spLocks noGrp="1"/>
          </p:cNvSpPr>
          <p:nvPr>
            <p:ph type="body" sz="quarter" idx="13"/>
          </p:nvPr>
        </p:nvSpPr>
        <p:spPr>
          <a:xfrm>
            <a:off x="1462827" y="22080326"/>
            <a:ext cx="24480364" cy="5280078"/>
          </a:xfrm>
        </p:spPr>
        <p:txBody>
          <a:bodyPr vert="horz" lIns="91440" tIns="45720" rIns="91440" bIns="45720" rtlCol="0" anchor="b">
            <a:normAutofit/>
          </a:bodyPr>
          <a:lstStyle>
            <a:lvl1pPr>
              <a:buNone/>
              <a:defRPr lang="en-US" sz="6299"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462823" y="27360404"/>
            <a:ext cx="24480364" cy="9120135"/>
          </a:xfrm>
        </p:spPr>
        <p:txBody>
          <a:bodyPr anchor="t">
            <a:normAutofit/>
          </a:bodyPr>
          <a:lstStyle>
            <a:lvl1pPr marL="0" indent="0" algn="l">
              <a:buNone/>
              <a:defRPr sz="5040">
                <a:solidFill>
                  <a:schemeClr val="tx1"/>
                </a:solidFill>
              </a:defRPr>
            </a:lvl1pPr>
            <a:lvl2pPr marL="1440043" indent="0">
              <a:buNone/>
              <a:defRPr sz="5040">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8769629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8" name="Title 1"/>
          <p:cNvSpPr>
            <a:spLocks noGrp="1"/>
          </p:cNvSpPr>
          <p:nvPr>
            <p:ph type="title"/>
          </p:nvPr>
        </p:nvSpPr>
        <p:spPr>
          <a:xfrm>
            <a:off x="1440021" y="3840066"/>
            <a:ext cx="24480361" cy="9173471"/>
          </a:xfrm>
        </p:spPr>
        <p:txBody>
          <a:bodyPr>
            <a:normAutofit/>
          </a:bodyPr>
          <a:lstStyle>
            <a:lvl1pPr>
              <a:defRPr sz="8819"/>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754916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Vertical Title 1"/>
          <p:cNvSpPr>
            <a:spLocks noGrp="1"/>
          </p:cNvSpPr>
          <p:nvPr>
            <p:ph type="title" orient="vert"/>
          </p:nvPr>
        </p:nvSpPr>
        <p:spPr>
          <a:xfrm>
            <a:off x="20639607" y="3840060"/>
            <a:ext cx="5280774" cy="32640488"/>
          </a:xfrm>
        </p:spPr>
        <p:txBody>
          <a:bodyPr vert="eaVert">
            <a:normAutofit/>
          </a:bodyPr>
          <a:lstStyle>
            <a:lvl1pPr>
              <a:defRPr sz="8819"/>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40021" y="3840057"/>
            <a:ext cx="18867000" cy="32640482"/>
          </a:xfrm>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824379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p:txBody>
          <a:bodyPr>
            <a:normAutofit/>
          </a:bodyPr>
          <a:lstStyle>
            <a:lvl1pPr>
              <a:defRPr sz="8819"/>
            </a:lvl1pPr>
          </a:lstStyle>
          <a:p>
            <a:r>
              <a:rPr lang="zh-CN" altLang="en-US"/>
              <a:t>单击此处编辑母版标题样式</a:t>
            </a:r>
            <a:endParaRPr lang="en-US" dirty="0"/>
          </a:p>
        </p:txBody>
      </p:sp>
      <p:sp>
        <p:nvSpPr>
          <p:cNvPr id="3" name="Content Placeholder 2"/>
          <p:cNvSpPr>
            <a:spLocks noGrp="1"/>
          </p:cNvSpPr>
          <p:nvPr>
            <p:ph idx="1"/>
          </p:nvPr>
        </p:nvSpPr>
        <p:spPr/>
        <p:txBody>
          <a:bodyPr anchor="ct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658040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8" y="20841763"/>
            <a:ext cx="24480361" cy="9252420"/>
          </a:xfrm>
        </p:spPr>
        <p:txBody>
          <a:bodyPr anchor="b">
            <a:normAutofit/>
          </a:bodyPr>
          <a:lstStyle>
            <a:lvl1pPr algn="l">
              <a:defRPr sz="10079" b="0" cap="all"/>
            </a:lvl1pPr>
          </a:lstStyle>
          <a:p>
            <a:r>
              <a:rPr lang="zh-CN" altLang="en-US"/>
              <a:t>单击此处编辑母版标题样式</a:t>
            </a:r>
            <a:endParaRPr lang="en-US" dirty="0"/>
          </a:p>
        </p:txBody>
      </p:sp>
      <p:sp>
        <p:nvSpPr>
          <p:cNvPr id="3" name="Text Placeholder 2"/>
          <p:cNvSpPr>
            <a:spLocks noGrp="1"/>
          </p:cNvSpPr>
          <p:nvPr>
            <p:ph type="body" idx="1"/>
          </p:nvPr>
        </p:nvSpPr>
        <p:spPr>
          <a:xfrm>
            <a:off x="1440025" y="30094183"/>
            <a:ext cx="24480361" cy="5419923"/>
          </a:xfrm>
        </p:spPr>
        <p:txBody>
          <a:bodyPr anchor="t">
            <a:normAutofit/>
          </a:bodyPr>
          <a:lstStyle>
            <a:lvl1pPr marL="0" indent="0" algn="l">
              <a:buNone/>
              <a:defRPr sz="5669" cap="all">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512542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40025" y="13493541"/>
            <a:ext cx="12009777" cy="22987010"/>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13910609" y="13493544"/>
            <a:ext cx="12009777" cy="22987004"/>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94360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p:txBody>
          <a:bodyPr>
            <a:normAutofit/>
          </a:bodyPr>
          <a:lstStyle>
            <a:lvl1pPr>
              <a:defRPr sz="10079"/>
            </a:lvl1pPr>
          </a:lstStyle>
          <a:p>
            <a:r>
              <a:rPr lang="zh-CN" altLang="en-US"/>
              <a:t>单击此处编辑母版标题样式</a:t>
            </a:r>
            <a:endParaRPr lang="en-US" dirty="0"/>
          </a:p>
        </p:txBody>
      </p:sp>
      <p:sp>
        <p:nvSpPr>
          <p:cNvPr id="3" name="Text Placeholder 2"/>
          <p:cNvSpPr>
            <a:spLocks noGrp="1"/>
          </p:cNvSpPr>
          <p:nvPr>
            <p:ph type="body" idx="1"/>
          </p:nvPr>
        </p:nvSpPr>
        <p:spPr>
          <a:xfrm>
            <a:off x="2341705" y="13973542"/>
            <a:ext cx="11151670" cy="3630050"/>
          </a:xfrm>
        </p:spPr>
        <p:txBody>
          <a:bodyPr anchor="b">
            <a:noAutofit/>
          </a:bodyPr>
          <a:lstStyle>
            <a:lvl1pPr marL="0" indent="0">
              <a:buNone/>
              <a:defRPr sz="7559" b="0"/>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zh-CN" altLang="en-US"/>
              <a:t>单击此处编辑母版文本样式</a:t>
            </a:r>
          </a:p>
        </p:txBody>
      </p:sp>
      <p:sp>
        <p:nvSpPr>
          <p:cNvPr id="4" name="Content Placeholder 3"/>
          <p:cNvSpPr>
            <a:spLocks noGrp="1"/>
          </p:cNvSpPr>
          <p:nvPr>
            <p:ph sz="half" idx="2"/>
          </p:nvPr>
        </p:nvSpPr>
        <p:spPr>
          <a:xfrm>
            <a:off x="1440021" y="18080273"/>
            <a:ext cx="12009777" cy="18400259"/>
          </a:xfrm>
        </p:spPr>
        <p:txBody>
          <a:bodyPr anchor="t">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14838392" y="13973542"/>
            <a:ext cx="11081990" cy="3630050"/>
          </a:xfrm>
        </p:spPr>
        <p:txBody>
          <a:bodyPr anchor="b">
            <a:noAutofit/>
          </a:bodyPr>
          <a:lstStyle>
            <a:lvl1pPr marL="0" indent="0">
              <a:buNone/>
              <a:defRPr sz="7559" b="0"/>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zh-CN" altLang="en-US"/>
              <a:t>单击此处编辑母版文本样式</a:t>
            </a:r>
          </a:p>
        </p:txBody>
      </p:sp>
      <p:sp>
        <p:nvSpPr>
          <p:cNvPr id="6" name="Content Placeholder 5"/>
          <p:cNvSpPr>
            <a:spLocks noGrp="1"/>
          </p:cNvSpPr>
          <p:nvPr>
            <p:ph sz="quarter" idx="4"/>
          </p:nvPr>
        </p:nvSpPr>
        <p:spPr>
          <a:xfrm>
            <a:off x="13910605" y="18080273"/>
            <a:ext cx="12009777" cy="18400259"/>
          </a:xfrm>
        </p:spPr>
        <p:txBody>
          <a:bodyPr anchor="t">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786978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5" y="3840066"/>
            <a:ext cx="24480361" cy="9173471"/>
          </a:xfrm>
        </p:spPr>
        <p:txBody>
          <a:bodyPr>
            <a:normAutofit/>
          </a:bodyPr>
          <a:lstStyle>
            <a:lvl1pPr>
              <a:defRPr sz="10079"/>
            </a:lvl1p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196298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Date Placeholder 1"/>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672923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54252" y="9813487"/>
            <a:ext cx="9017172" cy="9066792"/>
          </a:xfrm>
        </p:spPr>
        <p:txBody>
          <a:bodyPr anchor="b">
            <a:normAutofit/>
          </a:bodyPr>
          <a:lstStyle>
            <a:lvl1pPr algn="l">
              <a:defRPr sz="7559" b="0"/>
            </a:lvl1pPr>
          </a:lstStyle>
          <a:p>
            <a:r>
              <a:rPr lang="zh-CN" altLang="en-US"/>
              <a:t>单击此处编辑母版标题样式</a:t>
            </a:r>
            <a:endParaRPr lang="en-US" dirty="0"/>
          </a:p>
        </p:txBody>
      </p:sp>
      <p:sp>
        <p:nvSpPr>
          <p:cNvPr id="3" name="Content Placeholder 2"/>
          <p:cNvSpPr>
            <a:spLocks noGrp="1"/>
          </p:cNvSpPr>
          <p:nvPr>
            <p:ph idx="1"/>
          </p:nvPr>
        </p:nvSpPr>
        <p:spPr>
          <a:xfrm>
            <a:off x="11358103" y="3840063"/>
            <a:ext cx="14576514" cy="32640482"/>
          </a:xfrm>
        </p:spPr>
        <p:txBody>
          <a:bodyPr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454252" y="18880282"/>
            <a:ext cx="9017172" cy="11626849"/>
          </a:xfrm>
        </p:spPr>
        <p:txBody>
          <a:bodyPr anchor="t">
            <a:normAutofit/>
          </a:bodyPr>
          <a:lstStyle>
            <a:lvl1pPr marL="0" indent="0">
              <a:buNone/>
              <a:defRPr sz="4410"/>
            </a:lvl1pPr>
            <a:lvl2pPr marL="1440043" indent="0">
              <a:buNone/>
              <a:defRPr sz="3780"/>
            </a:lvl2pPr>
            <a:lvl3pPr marL="2880086" indent="0">
              <a:buNone/>
              <a:defRPr sz="3150"/>
            </a:lvl3pPr>
            <a:lvl4pPr marL="4320129" indent="0">
              <a:buNone/>
              <a:defRPr sz="2835"/>
            </a:lvl4pPr>
            <a:lvl5pPr marL="5760171" indent="0">
              <a:buNone/>
              <a:defRPr sz="2835"/>
            </a:lvl5pPr>
            <a:lvl6pPr marL="7200214" indent="0">
              <a:buNone/>
              <a:defRPr sz="2835"/>
            </a:lvl6pPr>
            <a:lvl7pPr marL="8640257" indent="0">
              <a:buNone/>
              <a:defRPr sz="2835"/>
            </a:lvl7pPr>
            <a:lvl8pPr marL="10080300" indent="0">
              <a:buNone/>
              <a:defRPr sz="2835"/>
            </a:lvl8pPr>
            <a:lvl9pPr marL="11520343" indent="0">
              <a:buNone/>
              <a:defRPr sz="283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409444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55543" y="10933528"/>
            <a:ext cx="12904770" cy="8640128"/>
          </a:xfrm>
        </p:spPr>
        <p:txBody>
          <a:bodyPr anchor="b">
            <a:normAutofit/>
          </a:bodyPr>
          <a:lstStyle>
            <a:lvl1pPr algn="l">
              <a:defRPr sz="7559" b="0"/>
            </a:lvl1pPr>
          </a:lstStyle>
          <a:p>
            <a:r>
              <a:rPr lang="zh-CN" altLang="en-US"/>
              <a:t>单击此处编辑母版标题样式</a:t>
            </a:r>
            <a:endParaRPr lang="en-US" dirty="0"/>
          </a:p>
        </p:txBody>
      </p:sp>
      <p:sp>
        <p:nvSpPr>
          <p:cNvPr id="14" name="Picture Placeholder 2"/>
          <p:cNvSpPr>
            <a:spLocks noGrp="1" noChangeAspect="1"/>
          </p:cNvSpPr>
          <p:nvPr>
            <p:ph type="pic" idx="1"/>
          </p:nvPr>
        </p:nvSpPr>
        <p:spPr>
          <a:xfrm>
            <a:off x="15840234" y="5760085"/>
            <a:ext cx="10080149" cy="28800425"/>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5040" dirty="0"/>
            </a:lvl1pPr>
          </a:lstStyle>
          <a:p>
            <a:pPr marL="0" lvl="0" indent="0" algn="ctr">
              <a:buNone/>
            </a:pPr>
            <a:r>
              <a:rPr lang="zh-CN" altLang="en-US"/>
              <a:t>单击图标添加图片</a:t>
            </a:r>
            <a:endParaRPr lang="en-US" dirty="0"/>
          </a:p>
        </p:txBody>
      </p:sp>
      <p:sp>
        <p:nvSpPr>
          <p:cNvPr id="4" name="Text Placeholder 3"/>
          <p:cNvSpPr>
            <a:spLocks noGrp="1"/>
          </p:cNvSpPr>
          <p:nvPr>
            <p:ph type="body" sz="half" idx="2"/>
          </p:nvPr>
        </p:nvSpPr>
        <p:spPr>
          <a:xfrm>
            <a:off x="1455543" y="19573656"/>
            <a:ext cx="12904770" cy="11520170"/>
          </a:xfrm>
        </p:spPr>
        <p:txBody>
          <a:bodyPr anchor="t">
            <a:normAutofit/>
          </a:bodyPr>
          <a:lstStyle>
            <a:lvl1pPr marL="0" indent="0">
              <a:buNone/>
              <a:defRPr sz="5040"/>
            </a:lvl1pPr>
            <a:lvl2pPr marL="1440043" indent="0">
              <a:buNone/>
              <a:defRPr sz="3780"/>
            </a:lvl2pPr>
            <a:lvl3pPr marL="2880086" indent="0">
              <a:buNone/>
              <a:defRPr sz="3150"/>
            </a:lvl3pPr>
            <a:lvl4pPr marL="4320129" indent="0">
              <a:buNone/>
              <a:defRPr sz="2835"/>
            </a:lvl4pPr>
            <a:lvl5pPr marL="5760171" indent="0">
              <a:buNone/>
              <a:defRPr sz="2835"/>
            </a:lvl5pPr>
            <a:lvl6pPr marL="7200214" indent="0">
              <a:buNone/>
              <a:defRPr sz="2835"/>
            </a:lvl6pPr>
            <a:lvl7pPr marL="8640257" indent="0">
              <a:buNone/>
              <a:defRPr sz="2835"/>
            </a:lvl7pPr>
            <a:lvl8pPr marL="10080300" indent="0">
              <a:buNone/>
              <a:defRPr sz="2835"/>
            </a:lvl8pPr>
            <a:lvl9pPr marL="11520343" indent="0">
              <a:buNone/>
              <a:defRPr sz="283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997497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0021" y="3840066"/>
            <a:ext cx="24480361" cy="9173471"/>
          </a:xfrm>
          <a:prstGeom prst="rect">
            <a:avLst/>
          </a:prstGeom>
          <a:effectLst/>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40021" y="13493544"/>
            <a:ext cx="24480361" cy="22987004"/>
          </a:xfrm>
          <a:prstGeom prst="rect">
            <a:avLst/>
          </a:prstGeom>
        </p:spPr>
        <p:txBody>
          <a:bodyPr vert="horz" lIns="91440" tIns="45720" rIns="91440" bIns="45720" rtlCol="0"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0547429" y="36980556"/>
            <a:ext cx="3817924" cy="2380035"/>
          </a:xfrm>
          <a:prstGeom prst="rect">
            <a:avLst/>
          </a:prstGeom>
        </p:spPr>
        <p:txBody>
          <a:bodyPr vert="horz" lIns="91440" tIns="45720" rIns="91440" bIns="45720" rtlCol="0" anchor="ctr"/>
          <a:lstStyle>
            <a:lvl1pPr algn="r">
              <a:defRPr sz="3150" b="0" i="0">
                <a:solidFill>
                  <a:schemeClr val="tx1"/>
                </a:solidFill>
                <a:effectLst/>
                <a:latin typeface="+mn-lt"/>
              </a:defRPr>
            </a:lvl1pPr>
          </a:lstStyle>
          <a:p>
            <a:fld id="{4BF6D3B2-0F33-4207-8B4F-E4EE68B52B95}" type="datetimeFigureOut">
              <a:rPr lang="zh-CN" altLang="en-US" smtClean="0"/>
              <a:t>2022/8/6</a:t>
            </a:fld>
            <a:endParaRPr lang="zh-CN" altLang="en-US"/>
          </a:p>
        </p:txBody>
      </p:sp>
      <p:sp>
        <p:nvSpPr>
          <p:cNvPr id="5" name="Footer Placeholder 4"/>
          <p:cNvSpPr>
            <a:spLocks noGrp="1"/>
          </p:cNvSpPr>
          <p:nvPr>
            <p:ph type="ftr" sz="quarter" idx="3"/>
          </p:nvPr>
        </p:nvSpPr>
        <p:spPr>
          <a:xfrm>
            <a:off x="1440023" y="36980556"/>
            <a:ext cx="18867400" cy="2380035"/>
          </a:xfrm>
          <a:prstGeom prst="rect">
            <a:avLst/>
          </a:prstGeom>
        </p:spPr>
        <p:txBody>
          <a:bodyPr vert="horz" lIns="91440" tIns="45720" rIns="91440" bIns="45720" rtlCol="0" anchor="ctr"/>
          <a:lstStyle>
            <a:lvl1pPr algn="l">
              <a:defRPr sz="3150" b="0" i="0">
                <a:solidFill>
                  <a:schemeClr val="tx1"/>
                </a:solidFill>
                <a:effectLst/>
                <a:latin typeface="+mn-lt"/>
              </a:defRPr>
            </a:lvl1pPr>
          </a:lstStyle>
          <a:p>
            <a:endParaRPr lang="zh-CN" altLang="en-US"/>
          </a:p>
        </p:txBody>
      </p:sp>
      <p:sp>
        <p:nvSpPr>
          <p:cNvPr id="6" name="Slide Number Placeholder 5"/>
          <p:cNvSpPr>
            <a:spLocks noGrp="1"/>
          </p:cNvSpPr>
          <p:nvPr>
            <p:ph type="sldNum" sz="quarter" idx="4"/>
          </p:nvPr>
        </p:nvSpPr>
        <p:spPr>
          <a:xfrm>
            <a:off x="24605355" y="36980556"/>
            <a:ext cx="1315030" cy="2380035"/>
          </a:xfrm>
          <a:prstGeom prst="rect">
            <a:avLst/>
          </a:prstGeom>
        </p:spPr>
        <p:txBody>
          <a:bodyPr vert="horz" lIns="91440" tIns="45720" rIns="91440" bIns="45720" rtlCol="0" anchor="ctr"/>
          <a:lstStyle>
            <a:lvl1pPr algn="r">
              <a:defRPr sz="3150" b="0" i="0">
                <a:solidFill>
                  <a:schemeClr val="tx1"/>
                </a:solidFill>
                <a:effectLst/>
                <a:latin typeface="+mn-lt"/>
              </a:defRPr>
            </a:lvl1p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365291293"/>
      </p:ext>
    </p:extLst>
  </p:cSld>
  <p:clrMap bg1="dk1" tx1="lt1" bg2="dk2" tx2="lt2" accent1="accent1" accent2="accent2" accent3="accent3" accent4="accent4" accent5="accent5" accent6="accent6" hlink="hlink" folHlink="folHlink"/>
  <p:sldLayoutIdLst>
    <p:sldLayoutId id="2147484063" r:id="rId1"/>
    <p:sldLayoutId id="2147484064" r:id="rId2"/>
    <p:sldLayoutId id="2147484065" r:id="rId3"/>
    <p:sldLayoutId id="2147484066" r:id="rId4"/>
    <p:sldLayoutId id="2147484067" r:id="rId5"/>
    <p:sldLayoutId id="2147484068" r:id="rId6"/>
    <p:sldLayoutId id="2147484069" r:id="rId7"/>
    <p:sldLayoutId id="2147484070" r:id="rId8"/>
    <p:sldLayoutId id="2147484071" r:id="rId9"/>
    <p:sldLayoutId id="2147484072" r:id="rId10"/>
    <p:sldLayoutId id="2147484073" r:id="rId11"/>
    <p:sldLayoutId id="2147484074" r:id="rId12"/>
    <p:sldLayoutId id="2147484075" r:id="rId13"/>
    <p:sldLayoutId id="2147484076" r:id="rId14"/>
    <p:sldLayoutId id="2147484077" r:id="rId15"/>
    <p:sldLayoutId id="2147484078" r:id="rId16"/>
    <p:sldLayoutId id="2147484079" r:id="rId17"/>
  </p:sldLayoutIdLst>
  <p:txStyles>
    <p:titleStyle>
      <a:lvl1pPr algn="l" defTabSz="1440043" rtl="0" eaLnBrk="1" latinLnBrk="0" hangingPunct="1">
        <a:spcBef>
          <a:spcPct val="0"/>
        </a:spcBef>
        <a:buNone/>
        <a:defRPr sz="10079"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900027" indent="-900027" algn="l" defTabSz="1440043" rtl="0" eaLnBrk="1" latinLnBrk="0" hangingPunct="1">
        <a:spcBef>
          <a:spcPts val="0"/>
        </a:spcBef>
        <a:spcAft>
          <a:spcPts val="3150"/>
        </a:spcAft>
        <a:buClr>
          <a:schemeClr val="tx1"/>
        </a:buClr>
        <a:buSzPct val="100000"/>
        <a:buFont typeface="Arial"/>
        <a:buChar char="•"/>
        <a:defRPr sz="5669" kern="1200" cap="none">
          <a:solidFill>
            <a:schemeClr val="tx1"/>
          </a:solidFill>
          <a:effectLst/>
          <a:latin typeface="+mn-lt"/>
          <a:ea typeface="+mn-ea"/>
          <a:cs typeface="+mn-cs"/>
        </a:defRPr>
      </a:lvl1pPr>
      <a:lvl2pPr marL="2340070" indent="-900027" algn="l" defTabSz="1440043" rtl="0" eaLnBrk="1" latinLnBrk="0" hangingPunct="1">
        <a:spcBef>
          <a:spcPts val="0"/>
        </a:spcBef>
        <a:spcAft>
          <a:spcPts val="3150"/>
        </a:spcAft>
        <a:buClr>
          <a:schemeClr val="tx1"/>
        </a:buClr>
        <a:buSzPct val="100000"/>
        <a:buFont typeface="Arial"/>
        <a:buChar char="•"/>
        <a:defRPr sz="5040" kern="1200" cap="none">
          <a:solidFill>
            <a:schemeClr val="tx1"/>
          </a:solidFill>
          <a:effectLst/>
          <a:latin typeface="+mn-lt"/>
          <a:ea typeface="+mn-ea"/>
          <a:cs typeface="+mn-cs"/>
        </a:defRPr>
      </a:lvl2pPr>
      <a:lvl3pPr marL="3780112" indent="-900027" algn="l" defTabSz="1440043" rtl="0" eaLnBrk="1" latinLnBrk="0" hangingPunct="1">
        <a:spcBef>
          <a:spcPts val="0"/>
        </a:spcBef>
        <a:spcAft>
          <a:spcPts val="3150"/>
        </a:spcAft>
        <a:buClr>
          <a:schemeClr val="tx1"/>
        </a:buClr>
        <a:buSzPct val="100000"/>
        <a:buFont typeface="Arial"/>
        <a:buChar char="•"/>
        <a:defRPr sz="4410" kern="1200" cap="none">
          <a:solidFill>
            <a:schemeClr val="tx1"/>
          </a:solidFill>
          <a:effectLst/>
          <a:latin typeface="+mn-lt"/>
          <a:ea typeface="+mn-ea"/>
          <a:cs typeface="+mn-cs"/>
        </a:defRPr>
      </a:lvl3pPr>
      <a:lvl4pPr marL="4860145" indent="-540016"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4pPr>
      <a:lvl5pPr marL="6300187" indent="-540016"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5pPr>
      <a:lvl6pPr marL="7920236"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6pPr>
      <a:lvl7pPr marL="9360278"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7pPr>
      <a:lvl8pPr marL="10800321"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8pPr>
      <a:lvl9pPr marL="12240364"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9pPr>
    </p:bodyStyle>
    <p:otherStyle>
      <a:defPPr>
        <a:defRPr lang="en-US"/>
      </a:defPPr>
      <a:lvl1pPr marL="0" algn="l" defTabSz="1440043" rtl="0" eaLnBrk="1" latinLnBrk="0" hangingPunct="1">
        <a:defRPr sz="5669" kern="1200">
          <a:solidFill>
            <a:schemeClr val="tx1"/>
          </a:solidFill>
          <a:latin typeface="+mn-lt"/>
          <a:ea typeface="+mn-ea"/>
          <a:cs typeface="+mn-cs"/>
        </a:defRPr>
      </a:lvl1pPr>
      <a:lvl2pPr marL="1440043" algn="l" defTabSz="1440043" rtl="0" eaLnBrk="1" latinLnBrk="0" hangingPunct="1">
        <a:defRPr sz="5669" kern="1200">
          <a:solidFill>
            <a:schemeClr val="tx1"/>
          </a:solidFill>
          <a:latin typeface="+mn-lt"/>
          <a:ea typeface="+mn-ea"/>
          <a:cs typeface="+mn-cs"/>
        </a:defRPr>
      </a:lvl2pPr>
      <a:lvl3pPr marL="2880086" algn="l" defTabSz="1440043" rtl="0" eaLnBrk="1" latinLnBrk="0" hangingPunct="1">
        <a:defRPr sz="5669" kern="1200">
          <a:solidFill>
            <a:schemeClr val="tx1"/>
          </a:solidFill>
          <a:latin typeface="+mn-lt"/>
          <a:ea typeface="+mn-ea"/>
          <a:cs typeface="+mn-cs"/>
        </a:defRPr>
      </a:lvl3pPr>
      <a:lvl4pPr marL="4320129" algn="l" defTabSz="1440043" rtl="0" eaLnBrk="1" latinLnBrk="0" hangingPunct="1">
        <a:defRPr sz="5669" kern="1200">
          <a:solidFill>
            <a:schemeClr val="tx1"/>
          </a:solidFill>
          <a:latin typeface="+mn-lt"/>
          <a:ea typeface="+mn-ea"/>
          <a:cs typeface="+mn-cs"/>
        </a:defRPr>
      </a:lvl4pPr>
      <a:lvl5pPr marL="5760171" algn="l" defTabSz="1440043" rtl="0" eaLnBrk="1" latinLnBrk="0" hangingPunct="1">
        <a:defRPr sz="5669" kern="1200">
          <a:solidFill>
            <a:schemeClr val="tx1"/>
          </a:solidFill>
          <a:latin typeface="+mn-lt"/>
          <a:ea typeface="+mn-ea"/>
          <a:cs typeface="+mn-cs"/>
        </a:defRPr>
      </a:lvl5pPr>
      <a:lvl6pPr marL="7200214" algn="l" defTabSz="1440043" rtl="0" eaLnBrk="1" latinLnBrk="0" hangingPunct="1">
        <a:defRPr sz="5669" kern="1200">
          <a:solidFill>
            <a:schemeClr val="tx1"/>
          </a:solidFill>
          <a:latin typeface="+mn-lt"/>
          <a:ea typeface="+mn-ea"/>
          <a:cs typeface="+mn-cs"/>
        </a:defRPr>
      </a:lvl6pPr>
      <a:lvl7pPr marL="8640257" algn="l" defTabSz="1440043" rtl="0" eaLnBrk="1" latinLnBrk="0" hangingPunct="1">
        <a:defRPr sz="5669" kern="1200">
          <a:solidFill>
            <a:schemeClr val="tx1"/>
          </a:solidFill>
          <a:latin typeface="+mn-lt"/>
          <a:ea typeface="+mn-ea"/>
          <a:cs typeface="+mn-cs"/>
        </a:defRPr>
      </a:lvl7pPr>
      <a:lvl8pPr marL="10080300" algn="l" defTabSz="1440043" rtl="0" eaLnBrk="1" latinLnBrk="0" hangingPunct="1">
        <a:defRPr sz="5669" kern="1200">
          <a:solidFill>
            <a:schemeClr val="tx1"/>
          </a:solidFill>
          <a:latin typeface="+mn-lt"/>
          <a:ea typeface="+mn-ea"/>
          <a:cs typeface="+mn-cs"/>
        </a:defRPr>
      </a:lvl8pPr>
      <a:lvl9pPr marL="11520343" algn="l" defTabSz="1440043" rtl="0" eaLnBrk="1" latinLnBrk="0" hangingPunct="1">
        <a:defRPr sz="56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1.bin"/><Relationship Id="rId13" Type="http://schemas.openxmlformats.org/officeDocument/2006/relationships/image" Target="../media/image11.wmf"/><Relationship Id="rId18" Type="http://schemas.openxmlformats.org/officeDocument/2006/relationships/oleObject" Target="../embeddings/oleObject6.bin"/><Relationship Id="rId3" Type="http://schemas.openxmlformats.org/officeDocument/2006/relationships/image" Target="../media/image4.png"/><Relationship Id="rId21" Type="http://schemas.openxmlformats.org/officeDocument/2006/relationships/image" Target="../media/image15.wmf"/><Relationship Id="rId7" Type="http://schemas.openxmlformats.org/officeDocument/2006/relationships/image" Target="../media/image8.emf"/><Relationship Id="rId12" Type="http://schemas.openxmlformats.org/officeDocument/2006/relationships/oleObject" Target="../embeddings/oleObject3.bin"/><Relationship Id="rId17" Type="http://schemas.openxmlformats.org/officeDocument/2006/relationships/image" Target="../media/image13.wmf"/><Relationship Id="rId2" Type="http://schemas.openxmlformats.org/officeDocument/2006/relationships/notesSlide" Target="../notesSlides/notesSlide1.xml"/><Relationship Id="rId16" Type="http://schemas.openxmlformats.org/officeDocument/2006/relationships/oleObject" Target="../embeddings/oleObject5.bin"/><Relationship Id="rId20" Type="http://schemas.openxmlformats.org/officeDocument/2006/relationships/oleObject" Target="../embeddings/oleObject7.bin"/><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0.wmf"/><Relationship Id="rId5" Type="http://schemas.openxmlformats.org/officeDocument/2006/relationships/image" Target="../media/image6.png"/><Relationship Id="rId15" Type="http://schemas.openxmlformats.org/officeDocument/2006/relationships/image" Target="../media/image12.wmf"/><Relationship Id="rId10" Type="http://schemas.openxmlformats.org/officeDocument/2006/relationships/oleObject" Target="../embeddings/oleObject2.bin"/><Relationship Id="rId19" Type="http://schemas.openxmlformats.org/officeDocument/2006/relationships/image" Target="../media/image14.wmf"/><Relationship Id="rId4" Type="http://schemas.openxmlformats.org/officeDocument/2006/relationships/image" Target="../media/image5.png"/><Relationship Id="rId9" Type="http://schemas.openxmlformats.org/officeDocument/2006/relationships/image" Target="../media/image9.wmf"/><Relationship Id="rId1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4000">
              <a:schemeClr val="accent1">
                <a:lumMod val="5000"/>
                <a:lumOff val="95000"/>
              </a:schemeClr>
            </a:gs>
            <a:gs pos="13000">
              <a:schemeClr val="accent1">
                <a:lumMod val="45000"/>
                <a:lumOff val="55000"/>
              </a:schemeClr>
            </a:gs>
            <a:gs pos="95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9139616A-64CE-4393-95B1-BBB8C7E4689D}"/>
              </a:ext>
            </a:extLst>
          </p:cNvPr>
          <p:cNvSpPr txBox="1"/>
          <p:nvPr/>
        </p:nvSpPr>
        <p:spPr>
          <a:xfrm>
            <a:off x="4597714" y="329306"/>
            <a:ext cx="19956463" cy="6047968"/>
          </a:xfrm>
          <a:prstGeom prst="roundRect">
            <a:avLst/>
          </a:prstGeom>
          <a:solidFill>
            <a:srgbClr val="7030A0"/>
          </a:solidFill>
        </p:spPr>
        <p:txBody>
          <a:bodyPr wrap="square" rtlCol="0">
            <a:spAutoFit/>
          </a:bodyPr>
          <a:lstStyle/>
          <a:p>
            <a:pPr algn="ctr">
              <a:lnSpc>
                <a:spcPct val="150000"/>
              </a:lnSpc>
            </a:pPr>
            <a:r>
              <a:rPr lang="en-US" altLang="zh-CN" sz="6000" kern="2400" dirty="0">
                <a:effectLst/>
                <a:latin typeface="Times New Roman" panose="02020603050405020304" pitchFamily="18" charset="0"/>
                <a:ea typeface="MS Mincho" panose="02020609040205080304" pitchFamily="49" charset="-128"/>
              </a:rPr>
              <a:t>Research on Channel Equalization Algorithm in SC-FDE System</a:t>
            </a:r>
          </a:p>
          <a:p>
            <a:pPr algn="ctr">
              <a:lnSpc>
                <a:spcPct val="150000"/>
              </a:lnSpc>
            </a:pPr>
            <a:r>
              <a:rPr kumimoji="0" lang="en-US" altLang="zh-CN" sz="6000" b="0" i="0" u="none" strike="noStrike" kern="1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Cao Chenxi,</a:t>
            </a:r>
            <a:r>
              <a:rPr kumimoji="0" lang="zh-CN" altLang="zh-CN" sz="6000" b="0" i="0" u="none" strike="noStrike" kern="100" cap="none" spc="0" normalizeH="0" baseline="0" noProof="0" dirty="0">
                <a:ln>
                  <a:noFill/>
                </a:ln>
                <a:solidFill>
                  <a:prstClr val="white"/>
                </a:solidFill>
                <a:effectLst/>
                <a:uLnTx/>
                <a:uFillTx/>
                <a:latin typeface="等线" panose="02010600030101010101" pitchFamily="2" charset="-122"/>
                <a:ea typeface="Times New Roman" panose="02020603050405020304" pitchFamily="18" charset="0"/>
                <a:cs typeface="Times New Roman" panose="02020603050405020304" pitchFamily="18" charset="0"/>
              </a:rPr>
              <a:t> </a:t>
            </a:r>
            <a:r>
              <a:rPr kumimoji="0" lang="en-US" altLang="zh-CN" sz="6000" b="0" i="0" u="none" strike="noStrike" kern="1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Liu </a:t>
            </a:r>
            <a:r>
              <a:rPr kumimoji="0" lang="en-US" altLang="zh-CN" sz="6000" b="0" i="0" u="none" strike="noStrike" kern="100" cap="none" spc="0" normalizeH="0" baseline="0" noProof="0" dirty="0" err="1">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Guangzu</a:t>
            </a:r>
            <a:r>
              <a:rPr kumimoji="0" lang="en-US" altLang="zh-CN" sz="6000" b="0" i="0" u="none" strike="noStrike" kern="1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 Zou Jun, Sun </a:t>
            </a:r>
            <a:r>
              <a:rPr kumimoji="0" lang="en-US" altLang="zh-CN" sz="6000" b="0" i="0" u="none" strike="noStrike" kern="100" cap="none" spc="0" normalizeH="0" baseline="0" noProof="0" dirty="0" err="1">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Linlin</a:t>
            </a:r>
            <a:endParaRPr kumimoji="0" lang="en-US" altLang="zh-CN" sz="6000" b="0" i="0" u="none" strike="noStrike" kern="1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altLang="zh-CN" sz="6000" b="0" i="0" u="none" strike="noStrike" kern="12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mn-cs"/>
              </a:rPr>
              <a:t>Nanjing University of Science and Technology</a:t>
            </a:r>
          </a:p>
        </p:txBody>
      </p:sp>
      <p:sp>
        <p:nvSpPr>
          <p:cNvPr id="19" name="文本框 18">
            <a:extLst>
              <a:ext uri="{FF2B5EF4-FFF2-40B4-BE49-F238E27FC236}">
                <a16:creationId xmlns:a16="http://schemas.microsoft.com/office/drawing/2014/main" id="{EE81367E-456D-494C-A3F9-6CD99AAF7259}"/>
              </a:ext>
            </a:extLst>
          </p:cNvPr>
          <p:cNvSpPr txBox="1"/>
          <p:nvPr/>
        </p:nvSpPr>
        <p:spPr>
          <a:xfrm>
            <a:off x="2885316" y="6696184"/>
            <a:ext cx="23545800" cy="1123712"/>
          </a:xfrm>
          <a:prstGeom prst="roundRect">
            <a:avLst/>
          </a:prstGeom>
          <a:solidFill>
            <a:schemeClr val="accent1">
              <a:lumMod val="75000"/>
            </a:schemeClr>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CN" sz="6000" b="0" i="0" u="none" strike="noStrike" kern="12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mn-cs"/>
              </a:rPr>
              <a:t>Abstract</a:t>
            </a:r>
            <a:endParaRPr kumimoji="0" lang="zh-CN" altLang="en-US" sz="6000" b="1" i="0" u="none" strike="noStrike" kern="1200" cap="none" spc="0" normalizeH="0" baseline="0" noProof="0" dirty="0">
              <a:ln>
                <a:noFill/>
              </a:ln>
              <a:solidFill>
                <a:prstClr val="white"/>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20" name="文本框 19">
            <a:extLst>
              <a:ext uri="{FF2B5EF4-FFF2-40B4-BE49-F238E27FC236}">
                <a16:creationId xmlns:a16="http://schemas.microsoft.com/office/drawing/2014/main" id="{EB4B5383-6A45-4E2F-9CA8-C71B94507112}"/>
              </a:ext>
            </a:extLst>
          </p:cNvPr>
          <p:cNvSpPr txBox="1"/>
          <p:nvPr/>
        </p:nvSpPr>
        <p:spPr>
          <a:xfrm>
            <a:off x="2885316" y="7982952"/>
            <a:ext cx="23545802" cy="5509200"/>
          </a:xfrm>
          <a:prstGeom prst="rect">
            <a:avLst/>
          </a:prstGeom>
          <a:noFill/>
        </p:spPr>
        <p:txBody>
          <a:bodyPr wrap="square" rtlCol="0">
            <a:spAutoFit/>
          </a:bodyPr>
          <a:lstStyle/>
          <a:p>
            <a:pPr indent="172720" algn="just">
              <a:spcAft>
                <a:spcPts val="1000"/>
              </a:spcAft>
            </a:pPr>
            <a:r>
              <a:rPr lang="en-US" altLang="zh-CN" sz="4400" kern="100" dirty="0">
                <a:effectLst/>
                <a:latin typeface="Times New Roman" panose="02020603050405020304" pitchFamily="18" charset="0"/>
                <a:ea typeface="楷体" panose="02010609060101010101" pitchFamily="49" charset="-122"/>
                <a:cs typeface="Times New Roman" panose="02020603050405020304" pitchFamily="18" charset="0"/>
              </a:rPr>
              <a:t>	</a:t>
            </a:r>
            <a:r>
              <a:rPr lang="en-US" altLang="zh-CN" sz="4400" dirty="0">
                <a:effectLst/>
                <a:latin typeface="Times New Roman" panose="02020603050405020304" pitchFamily="18" charset="0"/>
                <a:ea typeface="宋体" panose="02010600030101010101" pitchFamily="2" charset="-122"/>
              </a:rPr>
              <a:t>In this paper, zero-forcing equalization, minimum mean square error equalization and minimum mean square error adaptive equalization algorithms for SC-FDE systems are investigated, but the traditional LMS algorithms cannot meet the performance requirements of convergence speed and steady-state error at the same time because the step size factor is fixed. This paper investigates the variable step size LMS algorithm and proposes an improved variable step size LMS algorithm, which uses the non-linear relationship between the error factor and the error function to construct a correlation correction function, to regulate the error factor in a small range, and to further correct the step size factor through the change of the error factor.</a:t>
            </a:r>
            <a:endParaRPr lang="zh-CN" altLang="en-US" sz="4400" dirty="0">
              <a:latin typeface="Times New Roman" panose="02020603050405020304" pitchFamily="18" charset="0"/>
              <a:cs typeface="Times New Roman" panose="02020603050405020304" pitchFamily="18" charset="0"/>
            </a:endParaRPr>
          </a:p>
        </p:txBody>
      </p:sp>
      <p:sp>
        <p:nvSpPr>
          <p:cNvPr id="58" name="文本框 57">
            <a:extLst>
              <a:ext uri="{FF2B5EF4-FFF2-40B4-BE49-F238E27FC236}">
                <a16:creationId xmlns:a16="http://schemas.microsoft.com/office/drawing/2014/main" id="{94748171-53DF-4219-B397-E02C5F9CDEAD}"/>
              </a:ext>
            </a:extLst>
          </p:cNvPr>
          <p:cNvSpPr txBox="1"/>
          <p:nvPr/>
        </p:nvSpPr>
        <p:spPr>
          <a:xfrm>
            <a:off x="2885316" y="15052648"/>
            <a:ext cx="11024196" cy="10926068"/>
          </a:xfrm>
          <a:prstGeom prst="rect">
            <a:avLst/>
          </a:prstGeom>
          <a:noFill/>
        </p:spPr>
        <p:txBody>
          <a:bodyPr wrap="square">
            <a:spAutoFit/>
          </a:bodyPr>
          <a:lstStyle/>
          <a:p>
            <a:pPr indent="304800" algn="just" defTabSz="914400" eaLnBrk="0" fontAlgn="base" hangingPunct="0">
              <a:spcBef>
                <a:spcPct val="0"/>
              </a:spcBef>
              <a:spcAft>
                <a:spcPct val="0"/>
              </a:spcAft>
            </a:pPr>
            <a:r>
              <a:rPr lang="en-US" altLang="zh-CN" sz="4400" dirty="0">
                <a:latin typeface="Times New Roman" panose="02020603050405020304" pitchFamily="18" charset="0"/>
                <a:ea typeface="宋体" panose="02010600030101010101" pitchFamily="2" charset="-122"/>
                <a:cs typeface="Times New Roman" panose="02020603050405020304" pitchFamily="18" charset="0"/>
              </a:rPr>
              <a:t>SC-FDE system adopts the idea of OFDM system, at the transmitter side, the data firstly goes through the constellation map mapping, generally using QPSK and QAM mapping method, and then the data frame adds the protection interval, the protection interval usually uses the unique word (UW) . At the receiver side, firstly, the protection interval and data are distinguished, the protection interval is used for channel estimation, the data is converted to frequency domain signal by FFT, then channel equalization is performed and converted to time domain signal by IFFT and finally demodulated data is obtained by inverse constellation mapping. The block diagram of the SC-FDE system is shown below.</a:t>
            </a:r>
            <a:endParaRPr lang="zh-CN" altLang="en-US" sz="44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36" name="文本框 35">
            <a:extLst>
              <a:ext uri="{FF2B5EF4-FFF2-40B4-BE49-F238E27FC236}">
                <a16:creationId xmlns:a16="http://schemas.microsoft.com/office/drawing/2014/main" id="{F7BF7868-DC69-CCD5-A881-13A3E9F7EEDD}"/>
              </a:ext>
            </a:extLst>
          </p:cNvPr>
          <p:cNvSpPr txBox="1"/>
          <p:nvPr/>
        </p:nvSpPr>
        <p:spPr>
          <a:xfrm>
            <a:off x="3752263" y="67359596"/>
            <a:ext cx="11024196" cy="923330"/>
          </a:xfrm>
          <a:prstGeom prst="rect">
            <a:avLst/>
          </a:prstGeom>
          <a:noFill/>
        </p:spPr>
        <p:txBody>
          <a:bodyPr wrap="square">
            <a:spAutoFit/>
          </a:bodyPr>
          <a:lstStyle/>
          <a:p>
            <a:pPr indent="304800" algn="just" defTabSz="914400" eaLnBrk="0" fontAlgn="base" hangingPunct="0">
              <a:spcBef>
                <a:spcPct val="0"/>
              </a:spcBef>
              <a:spcAft>
                <a:spcPct val="0"/>
              </a:spcAft>
            </a:pPr>
            <a:r>
              <a:rPr kumimoji="0" lang="en-US" altLang="zh-CN" b="0" i="0" u="none" strike="noStrike" kern="12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The specific steps to improve the variable-step LMS algorithm are summarized below.</a:t>
            </a:r>
          </a:p>
          <a:p>
            <a:pPr indent="304800" algn="just" defTabSz="914400" eaLnBrk="0" fontAlgn="base" hangingPunct="0">
              <a:spcBef>
                <a:spcPct val="0"/>
              </a:spcBef>
              <a:spcAft>
                <a:spcPct val="0"/>
              </a:spcAft>
            </a:pPr>
            <a:endParaRPr kumimoji="0" lang="en-US" altLang="zh-CN" b="0" i="0" u="none" strike="noStrike" kern="12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indent="304800" algn="just" defTabSz="914400" eaLnBrk="0" fontAlgn="base" hangingPunct="0">
              <a:spcBef>
                <a:spcPct val="0"/>
              </a:spcBef>
              <a:spcAft>
                <a:spcPct val="0"/>
              </a:spcAft>
            </a:pPr>
            <a:endParaRPr lang="zh-CN" altLang="en-US" dirty="0">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17" name="图片 16">
            <a:extLst>
              <a:ext uri="{FF2B5EF4-FFF2-40B4-BE49-F238E27FC236}">
                <a16:creationId xmlns:a16="http://schemas.microsoft.com/office/drawing/2014/main" id="{94C512EE-0B5B-C26A-CF78-37BE3D855B7F}"/>
              </a:ext>
            </a:extLst>
          </p:cNvPr>
          <p:cNvPicPr>
            <a:picLocks noChangeAspect="1"/>
          </p:cNvPicPr>
          <p:nvPr/>
        </p:nvPicPr>
        <p:blipFill>
          <a:blip r:embed="rId3"/>
          <a:stretch>
            <a:fillRect/>
          </a:stretch>
        </p:blipFill>
        <p:spPr>
          <a:xfrm>
            <a:off x="2767762" y="40959088"/>
            <a:ext cx="23491825" cy="2232318"/>
          </a:xfrm>
          <a:prstGeom prst="rect">
            <a:avLst/>
          </a:prstGeom>
        </p:spPr>
      </p:pic>
      <p:pic>
        <p:nvPicPr>
          <p:cNvPr id="18" name="图片 17">
            <a:extLst>
              <a:ext uri="{FF2B5EF4-FFF2-40B4-BE49-F238E27FC236}">
                <a16:creationId xmlns:a16="http://schemas.microsoft.com/office/drawing/2014/main" id="{76534EB5-AC99-E30B-4E86-791843BBF34D}"/>
              </a:ext>
            </a:extLst>
          </p:cNvPr>
          <p:cNvPicPr>
            <a:picLocks noChangeAspect="1"/>
          </p:cNvPicPr>
          <p:nvPr/>
        </p:nvPicPr>
        <p:blipFill>
          <a:blip r:embed="rId4"/>
          <a:stretch>
            <a:fillRect/>
          </a:stretch>
        </p:blipFill>
        <p:spPr>
          <a:xfrm flipV="1">
            <a:off x="94738" y="70400"/>
            <a:ext cx="4186555" cy="1455420"/>
          </a:xfrm>
          <a:prstGeom prst="rect">
            <a:avLst/>
          </a:prstGeom>
        </p:spPr>
      </p:pic>
      <p:sp>
        <p:nvSpPr>
          <p:cNvPr id="21" name="文本框 20">
            <a:extLst>
              <a:ext uri="{FF2B5EF4-FFF2-40B4-BE49-F238E27FC236}">
                <a16:creationId xmlns:a16="http://schemas.microsoft.com/office/drawing/2014/main" id="{3BC5CD10-0DF5-1CF8-F6C8-ECC23A575347}"/>
              </a:ext>
            </a:extLst>
          </p:cNvPr>
          <p:cNvSpPr txBox="1"/>
          <p:nvPr/>
        </p:nvSpPr>
        <p:spPr>
          <a:xfrm>
            <a:off x="2885316" y="13582805"/>
            <a:ext cx="11164889" cy="1225868"/>
          </a:xfrm>
          <a:prstGeom prst="roundRect">
            <a:avLst/>
          </a:prstGeom>
          <a:solidFill>
            <a:schemeClr val="accent1">
              <a:lumMod val="75000"/>
            </a:schemeClr>
          </a:solidFill>
        </p:spPr>
        <p:txBody>
          <a:bodyPr wrap="square" rtlCol="0">
            <a:spAutoFit/>
          </a:bodyPr>
          <a:lstStyle/>
          <a:p>
            <a:pPr algn="ctr"/>
            <a:r>
              <a:rPr lang="en-US" altLang="zh-CN" sz="6600" dirty="0">
                <a:latin typeface="Times New Roman" panose="02020603050405020304" pitchFamily="18" charset="0"/>
                <a:cs typeface="Times New Roman" panose="02020603050405020304" pitchFamily="18" charset="0"/>
              </a:rPr>
              <a:t>	</a:t>
            </a:r>
            <a:r>
              <a:rPr lang="en-US" altLang="zh-CN" sz="6000" dirty="0">
                <a:latin typeface="Times New Roman" panose="02020603050405020304" pitchFamily="18" charset="0"/>
                <a:cs typeface="Times New Roman" panose="02020603050405020304" pitchFamily="18" charset="0"/>
              </a:rPr>
              <a:t>System Principle of SC-FDE</a:t>
            </a:r>
            <a:endParaRPr lang="zh-CN" altLang="en-US" sz="6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C3A32F8-370A-B229-CC37-CB5AD86F5B17}"/>
              </a:ext>
            </a:extLst>
          </p:cNvPr>
          <p:cNvSpPr>
            <a:spLocks noChangeArrowheads="1"/>
          </p:cNvSpPr>
          <p:nvPr/>
        </p:nvSpPr>
        <p:spPr bwMode="auto">
          <a:xfrm>
            <a:off x="0" y="0"/>
            <a:ext cx="288004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1078" name="图片 1077">
            <a:extLst>
              <a:ext uri="{FF2B5EF4-FFF2-40B4-BE49-F238E27FC236}">
                <a16:creationId xmlns:a16="http://schemas.microsoft.com/office/drawing/2014/main" id="{14FED01B-2D2F-ADB7-2616-9FA2BC302972}"/>
              </a:ext>
            </a:extLst>
          </p:cNvPr>
          <p:cNvPicPr>
            <a:picLocks noChangeAspect="1"/>
          </p:cNvPicPr>
          <p:nvPr/>
        </p:nvPicPr>
        <p:blipFill>
          <a:blip r:embed="rId5"/>
          <a:stretch>
            <a:fillRect/>
          </a:stretch>
        </p:blipFill>
        <p:spPr>
          <a:xfrm>
            <a:off x="2885316" y="26589221"/>
            <a:ext cx="11164889" cy="3321584"/>
          </a:xfrm>
          <a:prstGeom prst="rect">
            <a:avLst/>
          </a:prstGeom>
        </p:spPr>
      </p:pic>
      <p:sp>
        <p:nvSpPr>
          <p:cNvPr id="123" name="文本框 122">
            <a:extLst>
              <a:ext uri="{FF2B5EF4-FFF2-40B4-BE49-F238E27FC236}">
                <a16:creationId xmlns:a16="http://schemas.microsoft.com/office/drawing/2014/main" id="{B45B455B-F868-3811-2A86-0AED239FBCAE}"/>
              </a:ext>
            </a:extLst>
          </p:cNvPr>
          <p:cNvSpPr txBox="1"/>
          <p:nvPr/>
        </p:nvSpPr>
        <p:spPr>
          <a:xfrm>
            <a:off x="2885316" y="30994457"/>
            <a:ext cx="11164889" cy="2247424"/>
          </a:xfrm>
          <a:prstGeom prst="roundRect">
            <a:avLst/>
          </a:prstGeom>
          <a:solidFill>
            <a:schemeClr val="accent1">
              <a:lumMod val="75000"/>
            </a:schemeClr>
          </a:solidFill>
        </p:spPr>
        <p:txBody>
          <a:bodyPr wrap="square" rtlCol="0">
            <a:spAutoFit/>
          </a:bodyPr>
          <a:lstStyle/>
          <a:p>
            <a:pPr algn="ctr"/>
            <a:r>
              <a:rPr lang="en-US" altLang="zh-CN" sz="6600" dirty="0">
                <a:latin typeface="Times New Roman" panose="02020603050405020304" pitchFamily="18" charset="0"/>
                <a:cs typeface="Times New Roman" panose="02020603050405020304" pitchFamily="18" charset="0"/>
              </a:rPr>
              <a:t>	</a:t>
            </a:r>
            <a:r>
              <a:rPr lang="en-US" altLang="zh-CN" sz="6000" dirty="0">
                <a:latin typeface="Times New Roman" panose="02020603050405020304" pitchFamily="18" charset="0"/>
                <a:cs typeface="Times New Roman" panose="02020603050405020304" pitchFamily="18" charset="0"/>
              </a:rPr>
              <a:t>Improved variable step size LMS adaptive equalization</a:t>
            </a:r>
            <a:endParaRPr lang="zh-CN" altLang="en-US" sz="6000" dirty="0">
              <a:latin typeface="Times New Roman" panose="02020603050405020304" pitchFamily="18" charset="0"/>
              <a:cs typeface="Times New Roman" panose="02020603050405020304" pitchFamily="18" charset="0"/>
            </a:endParaRPr>
          </a:p>
        </p:txBody>
      </p:sp>
      <p:sp>
        <p:nvSpPr>
          <p:cNvPr id="66" name="Rectangle 109">
            <a:extLst>
              <a:ext uri="{FF2B5EF4-FFF2-40B4-BE49-F238E27FC236}">
                <a16:creationId xmlns:a16="http://schemas.microsoft.com/office/drawing/2014/main" id="{8EEB5189-A095-88A8-B52E-950656171C45}"/>
              </a:ext>
            </a:extLst>
          </p:cNvPr>
          <p:cNvSpPr>
            <a:spLocks noChangeArrowheads="1"/>
          </p:cNvSpPr>
          <p:nvPr/>
        </p:nvSpPr>
        <p:spPr bwMode="auto">
          <a:xfrm>
            <a:off x="0" y="692150"/>
            <a:ext cx="288004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2" name="Rectangle 115">
            <a:extLst>
              <a:ext uri="{FF2B5EF4-FFF2-40B4-BE49-F238E27FC236}">
                <a16:creationId xmlns:a16="http://schemas.microsoft.com/office/drawing/2014/main" id="{5AFD7708-07D8-A69E-C6E4-0AEE099BF438}"/>
              </a:ext>
            </a:extLst>
          </p:cNvPr>
          <p:cNvSpPr>
            <a:spLocks noChangeArrowheads="1"/>
          </p:cNvSpPr>
          <p:nvPr/>
        </p:nvSpPr>
        <p:spPr bwMode="auto">
          <a:xfrm>
            <a:off x="0" y="2089150"/>
            <a:ext cx="288004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2" name="Rectangle 124">
            <a:extLst>
              <a:ext uri="{FF2B5EF4-FFF2-40B4-BE49-F238E27FC236}">
                <a16:creationId xmlns:a16="http://schemas.microsoft.com/office/drawing/2014/main" id="{FA64DAA4-2B14-A1D0-DFD5-C6005A842909}"/>
              </a:ext>
            </a:extLst>
          </p:cNvPr>
          <p:cNvSpPr>
            <a:spLocks noChangeArrowheads="1"/>
          </p:cNvSpPr>
          <p:nvPr/>
        </p:nvSpPr>
        <p:spPr bwMode="auto">
          <a:xfrm>
            <a:off x="152400" y="844550"/>
            <a:ext cx="288004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8" name="Rectangle 130">
            <a:extLst>
              <a:ext uri="{FF2B5EF4-FFF2-40B4-BE49-F238E27FC236}">
                <a16:creationId xmlns:a16="http://schemas.microsoft.com/office/drawing/2014/main" id="{8C7E8F9F-D951-8776-2033-858F7C81A6E8}"/>
              </a:ext>
            </a:extLst>
          </p:cNvPr>
          <p:cNvSpPr>
            <a:spLocks noChangeArrowheads="1"/>
          </p:cNvSpPr>
          <p:nvPr/>
        </p:nvSpPr>
        <p:spPr bwMode="auto">
          <a:xfrm>
            <a:off x="152400" y="2241550"/>
            <a:ext cx="288004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9" name="文本框 158">
            <a:extLst>
              <a:ext uri="{FF2B5EF4-FFF2-40B4-BE49-F238E27FC236}">
                <a16:creationId xmlns:a16="http://schemas.microsoft.com/office/drawing/2014/main" id="{B02217EB-8721-C1A1-6BA9-3E3CCCCC5E5E}"/>
              </a:ext>
            </a:extLst>
          </p:cNvPr>
          <p:cNvSpPr txBox="1"/>
          <p:nvPr/>
        </p:nvSpPr>
        <p:spPr>
          <a:xfrm>
            <a:off x="15542068" y="20963407"/>
            <a:ext cx="11164889" cy="1225868"/>
          </a:xfrm>
          <a:prstGeom prst="roundRect">
            <a:avLst/>
          </a:prstGeom>
          <a:solidFill>
            <a:schemeClr val="accent1">
              <a:lumMod val="75000"/>
            </a:schemeClr>
          </a:solidFill>
        </p:spPr>
        <p:txBody>
          <a:bodyPr wrap="square" rtlCol="0">
            <a:spAutoFit/>
          </a:bodyPr>
          <a:lstStyle/>
          <a:p>
            <a:pPr algn="ctr"/>
            <a:r>
              <a:rPr lang="en-US" altLang="zh-CN" sz="6600" dirty="0">
                <a:latin typeface="Times New Roman" panose="02020603050405020304" pitchFamily="18" charset="0"/>
                <a:cs typeface="Times New Roman" panose="02020603050405020304" pitchFamily="18" charset="0"/>
              </a:rPr>
              <a:t>	</a:t>
            </a:r>
            <a:r>
              <a:rPr lang="en-US" altLang="zh-CN" sz="6000" dirty="0">
                <a:latin typeface="Times New Roman" panose="02020603050405020304" pitchFamily="18" charset="0"/>
                <a:cs typeface="Times New Roman" panose="02020603050405020304" pitchFamily="18" charset="0"/>
              </a:rPr>
              <a:t>Simulation Results</a:t>
            </a:r>
            <a:endParaRPr lang="zh-CN" altLang="en-US" sz="6000"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60" name="文本框 159">
                <a:extLst>
                  <a:ext uri="{FF2B5EF4-FFF2-40B4-BE49-F238E27FC236}">
                    <a16:creationId xmlns:a16="http://schemas.microsoft.com/office/drawing/2014/main" id="{8BF6422F-7306-C5C6-7CF1-8F9FE34425B5}"/>
                  </a:ext>
                </a:extLst>
              </p:cNvPr>
              <p:cNvSpPr txBox="1"/>
              <p:nvPr/>
            </p:nvSpPr>
            <p:spPr>
              <a:xfrm>
                <a:off x="15542068" y="22672808"/>
                <a:ext cx="11024196" cy="9058185"/>
              </a:xfrm>
              <a:prstGeom prst="rect">
                <a:avLst/>
              </a:prstGeom>
              <a:noFill/>
            </p:spPr>
            <p:txBody>
              <a:bodyPr wrap="square">
                <a:spAutoFit/>
              </a:bodyPr>
              <a:lstStyle/>
              <a:p>
                <a:pPr indent="304800" algn="just" defTabSz="914400" eaLnBrk="0" fontAlgn="base" hangingPunct="0">
                  <a:spcBef>
                    <a:spcPct val="0"/>
                  </a:spcBef>
                  <a:spcAft>
                    <a:spcPct val="0"/>
                  </a:spcAft>
                </a:pPr>
                <a:r>
                  <a:rPr kumimoji="0" lang="en-US" altLang="zh-CN" sz="4400" b="0" i="0" u="none" strike="noStrike" kern="12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The figure gives the BER curves of different channel </a:t>
                </a:r>
                <a:r>
                  <a:rPr kumimoji="0" lang="en-US" altLang="zh-CN" sz="4400" b="0" i="0" u="none" strike="noStrike" kern="1200" cap="none" spc="0" normalizeH="0" baseline="0" noProof="0" dirty="0" err="1">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equalisation</a:t>
                </a:r>
                <a:r>
                  <a:rPr kumimoji="0" lang="en-US" altLang="zh-CN" sz="4400" b="0" i="0" u="none" strike="noStrike" kern="12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 algorithms under the SUI-3 multipath </a:t>
                </a:r>
                <a:r>
                  <a:rPr kumimoji="0" lang="en-US" altLang="zh-CN" sz="4400" b="0" i="0" u="none" strike="noStrike" kern="1200" cap="none" spc="0" normalizeH="0" baseline="0" noProof="0" dirty="0" err="1">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channel.The</a:t>
                </a:r>
                <a:r>
                  <a:rPr kumimoji="0" lang="en-US" altLang="zh-CN" sz="4400" b="0" i="0" u="none" strike="noStrike" kern="12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  ZF equalization algorithm is most affected by the multipath channel, with the BER plateau occurring at SNRs greater than 13dB, and the BER no longer increasing with SNR improves. At BER of  </a:t>
                </a:r>
                <a14:m>
                  <m:oMath xmlns:m="http://schemas.openxmlformats.org/officeDocument/2006/math">
                    <m:sSup>
                      <m:sSupPr>
                        <m:ctrlPr>
                          <a:rPr kumimoji="0" lang="en-US" altLang="zh-CN" sz="4400" b="0" i="1" u="none" strike="noStrike" kern="1200" cap="none" spc="0" normalizeH="0" baseline="0" noProof="0" smtClean="0">
                            <a:ln>
                              <a:noFill/>
                            </a:ln>
                            <a:solidFill>
                              <a:prstClr val="white"/>
                            </a:solidFill>
                            <a:effectLst/>
                            <a:uLnTx/>
                            <a:uFillTx/>
                            <a:latin typeface="Cambria Math" panose="02040503050406030204" pitchFamily="18" charset="0"/>
                            <a:ea typeface="宋体" panose="02010600030101010101" pitchFamily="2" charset="-122"/>
                            <a:cs typeface="Times New Roman" panose="02020603050405020304" pitchFamily="18" charset="0"/>
                          </a:rPr>
                        </m:ctrlPr>
                      </m:sSupPr>
                      <m:e>
                        <m:r>
                          <a:rPr kumimoji="0" lang="en-US" altLang="zh-CN" sz="4400" b="0" i="1" u="none" strike="noStrike" kern="1200" cap="none" spc="0" normalizeH="0" baseline="0" noProof="0" smtClean="0">
                            <a:ln>
                              <a:noFill/>
                            </a:ln>
                            <a:solidFill>
                              <a:prstClr val="white"/>
                            </a:solidFill>
                            <a:effectLst/>
                            <a:uLnTx/>
                            <a:uFillTx/>
                            <a:latin typeface="Cambria Math" panose="02040503050406030204" pitchFamily="18" charset="0"/>
                            <a:ea typeface="宋体" panose="02010600030101010101" pitchFamily="2" charset="-122"/>
                            <a:cs typeface="Times New Roman" panose="02020603050405020304" pitchFamily="18" charset="0"/>
                          </a:rPr>
                          <m:t>10</m:t>
                        </m:r>
                      </m:e>
                      <m:sup>
                        <m:r>
                          <a:rPr kumimoji="0" lang="en-US" altLang="zh-CN" sz="4400" b="0" i="1" u="none" strike="noStrike" kern="1200" cap="none" spc="0" normalizeH="0" baseline="0" noProof="0" smtClean="0">
                            <a:ln>
                              <a:noFill/>
                            </a:ln>
                            <a:solidFill>
                              <a:prstClr val="white"/>
                            </a:solidFill>
                            <a:effectLst/>
                            <a:uLnTx/>
                            <a:uFillTx/>
                            <a:latin typeface="Cambria Math" panose="02040503050406030204" pitchFamily="18" charset="0"/>
                            <a:ea typeface="宋体" panose="02010600030101010101" pitchFamily="2" charset="-122"/>
                            <a:cs typeface="Times New Roman" panose="02020603050405020304" pitchFamily="18" charset="0"/>
                          </a:rPr>
                          <m:t>−2</m:t>
                        </m:r>
                      </m:sup>
                    </m:sSup>
                  </m:oMath>
                </a14:m>
                <a:r>
                  <a:rPr kumimoji="0" lang="en-US" altLang="zh-CN" sz="4400" b="0" i="0" u="none" strike="noStrike" kern="12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 the performance of the improved variable step LMS equalization algorithm improves by 1dB over that of the variable step LMS equalization algorithm, by 1.5dB over that of the conventional LMS algorithm and by 2dB over that of the MMSE equalization algorithm.</a:t>
                </a:r>
                <a:endParaRPr lang="zh-CN" altLang="en-US" sz="4400" dirty="0">
                  <a:latin typeface="Times New Roman" panose="02020603050405020304" pitchFamily="18" charset="0"/>
                  <a:ea typeface="宋体" panose="02010600030101010101" pitchFamily="2" charset="-122"/>
                  <a:cs typeface="Times New Roman" panose="02020603050405020304" pitchFamily="18" charset="0"/>
                </a:endParaRPr>
              </a:p>
            </p:txBody>
          </p:sp>
        </mc:Choice>
        <mc:Fallback>
          <p:sp>
            <p:nvSpPr>
              <p:cNvPr id="160" name="文本框 159">
                <a:extLst>
                  <a:ext uri="{FF2B5EF4-FFF2-40B4-BE49-F238E27FC236}">
                    <a16:creationId xmlns:a16="http://schemas.microsoft.com/office/drawing/2014/main" id="{8BF6422F-7306-C5C6-7CF1-8F9FE34425B5}"/>
                  </a:ext>
                </a:extLst>
              </p:cNvPr>
              <p:cNvSpPr txBox="1">
                <a:spLocks noRot="1" noChangeAspect="1" noMove="1" noResize="1" noEditPoints="1" noAdjustHandles="1" noChangeArrowheads="1" noChangeShapeType="1" noTextEdit="1"/>
              </p:cNvSpPr>
              <p:nvPr/>
            </p:nvSpPr>
            <p:spPr>
              <a:xfrm>
                <a:off x="15542068" y="22672808"/>
                <a:ext cx="11024196" cy="9058185"/>
              </a:xfrm>
              <a:prstGeom prst="rect">
                <a:avLst/>
              </a:prstGeom>
              <a:blipFill>
                <a:blip r:embed="rId6"/>
                <a:stretch>
                  <a:fillRect l="-2268" t="-1279" r="-2212" b="-538"/>
                </a:stretch>
              </a:blipFill>
            </p:spPr>
            <p:txBody>
              <a:bodyPr/>
              <a:lstStyle/>
              <a:p>
                <a:r>
                  <a:rPr lang="zh-CN" altLang="en-US">
                    <a:noFill/>
                  </a:rPr>
                  <a:t> </a:t>
                </a:r>
              </a:p>
            </p:txBody>
          </p:sp>
        </mc:Fallback>
      </mc:AlternateContent>
      <p:pic>
        <p:nvPicPr>
          <p:cNvPr id="161" name="图片 160" descr="BER_RuiLi">
            <a:extLst>
              <a:ext uri="{FF2B5EF4-FFF2-40B4-BE49-F238E27FC236}">
                <a16:creationId xmlns:a16="http://schemas.microsoft.com/office/drawing/2014/main" id="{BD154EF1-1D01-54C1-9086-54ED69DCEA4A}"/>
              </a:ext>
            </a:extLst>
          </p:cNvPr>
          <p:cNvPicPr>
            <a:picLocks noChangeAspect="1"/>
          </p:cNvPicPr>
          <p:nvPr/>
        </p:nvPicPr>
        <p:blipFill>
          <a:blip r:embed="rId7"/>
          <a:stretch>
            <a:fillRect/>
          </a:stretch>
        </p:blipFill>
        <p:spPr>
          <a:xfrm>
            <a:off x="15542068" y="31937775"/>
            <a:ext cx="10889048" cy="7380331"/>
          </a:xfrm>
          <a:prstGeom prst="rect">
            <a:avLst/>
          </a:prstGeom>
        </p:spPr>
      </p:pic>
      <p:graphicFrame>
        <p:nvGraphicFramePr>
          <p:cNvPr id="93" name="对象 92">
            <a:extLst>
              <a:ext uri="{FF2B5EF4-FFF2-40B4-BE49-F238E27FC236}">
                <a16:creationId xmlns:a16="http://schemas.microsoft.com/office/drawing/2014/main" id="{C3A3AEF0-ACB6-6813-88C2-3EC158BBDD1C}"/>
              </a:ext>
            </a:extLst>
          </p:cNvPr>
          <p:cNvGraphicFramePr>
            <a:graphicFrameLocks noChangeAspect="1"/>
          </p:cNvGraphicFramePr>
          <p:nvPr>
            <p:extLst>
              <p:ext uri="{D42A27DB-BD31-4B8C-83A1-F6EECF244321}">
                <p14:modId xmlns:p14="http://schemas.microsoft.com/office/powerpoint/2010/main" val="3052590562"/>
              </p:ext>
            </p:extLst>
          </p:nvPr>
        </p:nvGraphicFramePr>
        <p:xfrm>
          <a:off x="3576224" y="35187899"/>
          <a:ext cx="10718455" cy="916829"/>
        </p:xfrm>
        <a:graphic>
          <a:graphicData uri="http://schemas.openxmlformats.org/presentationml/2006/ole">
            <mc:AlternateContent xmlns:mc="http://schemas.openxmlformats.org/markup-compatibility/2006">
              <mc:Choice xmlns:v="urn:schemas-microsoft-com:vml" Requires="v">
                <p:oleObj name="Equation" r:id="rId8" imgW="1536480" imgH="228600" progId="Equation.DSMT4">
                  <p:embed/>
                </p:oleObj>
              </mc:Choice>
              <mc:Fallback>
                <p:oleObj name="Equation" r:id="rId8" imgW="1536480" imgH="228600" progId="Equation.DSMT4">
                  <p:embed/>
                  <p:pic>
                    <p:nvPicPr>
                      <p:cNvPr id="0" name="Object 13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76224" y="35187899"/>
                        <a:ext cx="10718455" cy="916829"/>
                      </a:xfrm>
                      <a:prstGeom prst="rect">
                        <a:avLst/>
                      </a:prstGeom>
                      <a:noFill/>
                    </p:spPr>
                  </p:pic>
                </p:oleObj>
              </mc:Fallback>
            </mc:AlternateContent>
          </a:graphicData>
        </a:graphic>
      </p:graphicFrame>
      <p:graphicFrame>
        <p:nvGraphicFramePr>
          <p:cNvPr id="94" name="对象 93">
            <a:extLst>
              <a:ext uri="{FF2B5EF4-FFF2-40B4-BE49-F238E27FC236}">
                <a16:creationId xmlns:a16="http://schemas.microsoft.com/office/drawing/2014/main" id="{CD23B45C-F762-163C-78AD-1A18BDE7F6C9}"/>
              </a:ext>
            </a:extLst>
          </p:cNvPr>
          <p:cNvGraphicFramePr>
            <a:graphicFrameLocks noChangeAspect="1"/>
          </p:cNvGraphicFramePr>
          <p:nvPr>
            <p:extLst>
              <p:ext uri="{D42A27DB-BD31-4B8C-83A1-F6EECF244321}">
                <p14:modId xmlns:p14="http://schemas.microsoft.com/office/powerpoint/2010/main" val="522482854"/>
              </p:ext>
            </p:extLst>
          </p:nvPr>
        </p:nvGraphicFramePr>
        <p:xfrm>
          <a:off x="3752263" y="36028705"/>
          <a:ext cx="5620968" cy="873848"/>
        </p:xfrm>
        <a:graphic>
          <a:graphicData uri="http://schemas.openxmlformats.org/presentationml/2006/ole">
            <mc:AlternateContent xmlns:mc="http://schemas.openxmlformats.org/markup-compatibility/2006">
              <mc:Choice xmlns:v="urn:schemas-microsoft-com:vml" Requires="v">
                <p:oleObj name="Equation" r:id="rId10" imgW="1511280" imgH="228600" progId="Equation.DSMT4">
                  <p:embed/>
                </p:oleObj>
              </mc:Choice>
              <mc:Fallback>
                <p:oleObj name="Equation" r:id="rId10" imgW="1511280" imgH="228600" progId="Equation.DSMT4">
                  <p:embed/>
                  <p:pic>
                    <p:nvPicPr>
                      <p:cNvPr id="0" name="Object 13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52263" y="36028705"/>
                        <a:ext cx="5620968" cy="873848"/>
                      </a:xfrm>
                      <a:prstGeom prst="rect">
                        <a:avLst/>
                      </a:prstGeom>
                      <a:noFill/>
                    </p:spPr>
                  </p:pic>
                </p:oleObj>
              </mc:Fallback>
            </mc:AlternateContent>
          </a:graphicData>
        </a:graphic>
      </p:graphicFrame>
      <p:graphicFrame>
        <p:nvGraphicFramePr>
          <p:cNvPr id="95" name="对象 94">
            <a:extLst>
              <a:ext uri="{FF2B5EF4-FFF2-40B4-BE49-F238E27FC236}">
                <a16:creationId xmlns:a16="http://schemas.microsoft.com/office/drawing/2014/main" id="{81CAB68F-324E-73A2-F9B4-EE772DB9632A}"/>
              </a:ext>
            </a:extLst>
          </p:cNvPr>
          <p:cNvGraphicFramePr>
            <a:graphicFrameLocks noChangeAspect="1"/>
          </p:cNvGraphicFramePr>
          <p:nvPr>
            <p:extLst>
              <p:ext uri="{D42A27DB-BD31-4B8C-83A1-F6EECF244321}">
                <p14:modId xmlns:p14="http://schemas.microsoft.com/office/powerpoint/2010/main" val="2258473256"/>
              </p:ext>
            </p:extLst>
          </p:nvPr>
        </p:nvGraphicFramePr>
        <p:xfrm>
          <a:off x="3752263" y="38442500"/>
          <a:ext cx="4236037" cy="875606"/>
        </p:xfrm>
        <a:graphic>
          <a:graphicData uri="http://schemas.openxmlformats.org/presentationml/2006/ole">
            <mc:AlternateContent xmlns:mc="http://schemas.openxmlformats.org/markup-compatibility/2006">
              <mc:Choice xmlns:v="urn:schemas-microsoft-com:vml" Requires="v">
                <p:oleObj name="Equation" r:id="rId12" imgW="1130040" imgH="228600" progId="Equation.DSMT4">
                  <p:embed/>
                </p:oleObj>
              </mc:Choice>
              <mc:Fallback>
                <p:oleObj name="Equation" r:id="rId12" imgW="1130040" imgH="228600" progId="Equation.DSMT4">
                  <p:embed/>
                  <p:pic>
                    <p:nvPicPr>
                      <p:cNvPr id="0" name="Object 13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52263" y="38442500"/>
                        <a:ext cx="4236037" cy="875606"/>
                      </a:xfrm>
                      <a:prstGeom prst="rect">
                        <a:avLst/>
                      </a:prstGeom>
                      <a:noFill/>
                    </p:spPr>
                  </p:pic>
                </p:oleObj>
              </mc:Fallback>
            </mc:AlternateContent>
          </a:graphicData>
        </a:graphic>
      </p:graphicFrame>
      <p:graphicFrame>
        <p:nvGraphicFramePr>
          <p:cNvPr id="96" name="对象 95">
            <a:extLst>
              <a:ext uri="{FF2B5EF4-FFF2-40B4-BE49-F238E27FC236}">
                <a16:creationId xmlns:a16="http://schemas.microsoft.com/office/drawing/2014/main" id="{25D0D92B-21DE-D80D-0CB4-FFE604688005}"/>
              </a:ext>
            </a:extLst>
          </p:cNvPr>
          <p:cNvGraphicFramePr>
            <a:graphicFrameLocks noChangeAspect="1"/>
          </p:cNvGraphicFramePr>
          <p:nvPr>
            <p:extLst>
              <p:ext uri="{D42A27DB-BD31-4B8C-83A1-F6EECF244321}">
                <p14:modId xmlns:p14="http://schemas.microsoft.com/office/powerpoint/2010/main" val="762685467"/>
              </p:ext>
            </p:extLst>
          </p:nvPr>
        </p:nvGraphicFramePr>
        <p:xfrm>
          <a:off x="3752263" y="40073717"/>
          <a:ext cx="4803706" cy="743670"/>
        </p:xfrm>
        <a:graphic>
          <a:graphicData uri="http://schemas.openxmlformats.org/presentationml/2006/ole">
            <mc:AlternateContent xmlns:mc="http://schemas.openxmlformats.org/markup-compatibility/2006">
              <mc:Choice xmlns:v="urn:schemas-microsoft-com:vml" Requires="v">
                <p:oleObj name="Equation" r:id="rId14" imgW="1523880" imgH="228600" progId="Equation.DSMT4">
                  <p:embed/>
                </p:oleObj>
              </mc:Choice>
              <mc:Fallback>
                <p:oleObj name="Equation" r:id="rId14" imgW="1523880" imgH="228600" progId="Equation.DSMT4">
                  <p:embed/>
                  <p:pic>
                    <p:nvPicPr>
                      <p:cNvPr id="0" name="Object 13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752263" y="40073717"/>
                        <a:ext cx="4803706" cy="743670"/>
                      </a:xfrm>
                      <a:prstGeom prst="rect">
                        <a:avLst/>
                      </a:prstGeom>
                      <a:noFill/>
                    </p:spPr>
                  </p:pic>
                </p:oleObj>
              </mc:Fallback>
            </mc:AlternateContent>
          </a:graphicData>
        </a:graphic>
      </p:graphicFrame>
      <p:graphicFrame>
        <p:nvGraphicFramePr>
          <p:cNvPr id="97" name="对象 96">
            <a:extLst>
              <a:ext uri="{FF2B5EF4-FFF2-40B4-BE49-F238E27FC236}">
                <a16:creationId xmlns:a16="http://schemas.microsoft.com/office/drawing/2014/main" id="{D6F30687-9688-042F-7AC5-66C73B26DC21}"/>
              </a:ext>
            </a:extLst>
          </p:cNvPr>
          <p:cNvGraphicFramePr>
            <a:graphicFrameLocks noChangeAspect="1"/>
          </p:cNvGraphicFramePr>
          <p:nvPr>
            <p:extLst>
              <p:ext uri="{D42A27DB-BD31-4B8C-83A1-F6EECF244321}">
                <p14:modId xmlns:p14="http://schemas.microsoft.com/office/powerpoint/2010/main" val="2521433390"/>
              </p:ext>
            </p:extLst>
          </p:nvPr>
        </p:nvGraphicFramePr>
        <p:xfrm>
          <a:off x="16816948" y="14429480"/>
          <a:ext cx="4034181" cy="1613673"/>
        </p:xfrm>
        <a:graphic>
          <a:graphicData uri="http://schemas.openxmlformats.org/presentationml/2006/ole">
            <mc:AlternateContent xmlns:mc="http://schemas.openxmlformats.org/markup-compatibility/2006">
              <mc:Choice xmlns:v="urn:schemas-microsoft-com:vml" Requires="v">
                <p:oleObj name="Equation" r:id="rId16" imgW="799920" imgH="317160" progId="Equation.DSMT4">
                  <p:embed/>
                </p:oleObj>
              </mc:Choice>
              <mc:Fallback>
                <p:oleObj name="Equation" r:id="rId16" imgW="799920" imgH="317160" progId="Equation.DSMT4">
                  <p:embed/>
                  <p:pic>
                    <p:nvPicPr>
                      <p:cNvPr id="0" name="Object 13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816948" y="14429480"/>
                        <a:ext cx="4034181" cy="1613673"/>
                      </a:xfrm>
                      <a:prstGeom prst="rect">
                        <a:avLst/>
                      </a:prstGeom>
                      <a:noFill/>
                    </p:spPr>
                  </p:pic>
                </p:oleObj>
              </mc:Fallback>
            </mc:AlternateContent>
          </a:graphicData>
        </a:graphic>
      </p:graphicFrame>
      <p:graphicFrame>
        <p:nvGraphicFramePr>
          <p:cNvPr id="98" name="对象 97">
            <a:extLst>
              <a:ext uri="{FF2B5EF4-FFF2-40B4-BE49-F238E27FC236}">
                <a16:creationId xmlns:a16="http://schemas.microsoft.com/office/drawing/2014/main" id="{D9DC0634-9103-8D0E-EC84-C56ED03FAB95}"/>
              </a:ext>
            </a:extLst>
          </p:cNvPr>
          <p:cNvGraphicFramePr>
            <a:graphicFrameLocks noChangeAspect="1"/>
          </p:cNvGraphicFramePr>
          <p:nvPr>
            <p:extLst>
              <p:ext uri="{D42A27DB-BD31-4B8C-83A1-F6EECF244321}">
                <p14:modId xmlns:p14="http://schemas.microsoft.com/office/powerpoint/2010/main" val="3170347064"/>
              </p:ext>
            </p:extLst>
          </p:nvPr>
        </p:nvGraphicFramePr>
        <p:xfrm>
          <a:off x="16816948" y="17249592"/>
          <a:ext cx="5311577" cy="858758"/>
        </p:xfrm>
        <a:graphic>
          <a:graphicData uri="http://schemas.openxmlformats.org/presentationml/2006/ole">
            <mc:AlternateContent xmlns:mc="http://schemas.openxmlformats.org/markup-compatibility/2006">
              <mc:Choice xmlns:v="urn:schemas-microsoft-com:vml" Requires="v">
                <p:oleObj name="Equation" r:id="rId18" imgW="1066680" imgH="177480" progId="Equation.DSMT4">
                  <p:embed/>
                </p:oleObj>
              </mc:Choice>
              <mc:Fallback>
                <p:oleObj name="Equation" r:id="rId18" imgW="1066680" imgH="177480" progId="Equation.DSMT4">
                  <p:embed/>
                  <p:pic>
                    <p:nvPicPr>
                      <p:cNvPr id="0" name="Object 13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6816948" y="17249592"/>
                        <a:ext cx="5311577" cy="858758"/>
                      </a:xfrm>
                      <a:prstGeom prst="rect">
                        <a:avLst/>
                      </a:prstGeom>
                      <a:noFill/>
                    </p:spPr>
                  </p:pic>
                </p:oleObj>
              </mc:Fallback>
            </mc:AlternateContent>
          </a:graphicData>
        </a:graphic>
      </p:graphicFrame>
      <p:graphicFrame>
        <p:nvGraphicFramePr>
          <p:cNvPr id="99" name="对象 98">
            <a:extLst>
              <a:ext uri="{FF2B5EF4-FFF2-40B4-BE49-F238E27FC236}">
                <a16:creationId xmlns:a16="http://schemas.microsoft.com/office/drawing/2014/main" id="{43256CBC-D0D2-7DE2-D2BF-05938DE500CF}"/>
              </a:ext>
            </a:extLst>
          </p:cNvPr>
          <p:cNvGraphicFramePr>
            <a:graphicFrameLocks noChangeAspect="1"/>
          </p:cNvGraphicFramePr>
          <p:nvPr>
            <p:extLst>
              <p:ext uri="{D42A27DB-BD31-4B8C-83A1-F6EECF244321}">
                <p14:modId xmlns:p14="http://schemas.microsoft.com/office/powerpoint/2010/main" val="1316547251"/>
              </p:ext>
            </p:extLst>
          </p:nvPr>
        </p:nvGraphicFramePr>
        <p:xfrm>
          <a:off x="16816948" y="19323690"/>
          <a:ext cx="8649786" cy="981536"/>
        </p:xfrm>
        <a:graphic>
          <a:graphicData uri="http://schemas.openxmlformats.org/presentationml/2006/ole">
            <mc:AlternateContent xmlns:mc="http://schemas.openxmlformats.org/markup-compatibility/2006">
              <mc:Choice xmlns:v="urn:schemas-microsoft-com:vml" Requires="v">
                <p:oleObj name="Equation" r:id="rId20" imgW="1790640" imgH="203040" progId="Equation.DSMT4">
                  <p:embed/>
                </p:oleObj>
              </mc:Choice>
              <mc:Fallback>
                <p:oleObj name="Equation" r:id="rId20" imgW="1790640" imgH="203040" progId="Equation.DSMT4">
                  <p:embed/>
                  <p:pic>
                    <p:nvPicPr>
                      <p:cNvPr id="0" name="Object 13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6816948" y="19323690"/>
                        <a:ext cx="8649786" cy="981536"/>
                      </a:xfrm>
                      <a:prstGeom prst="rect">
                        <a:avLst/>
                      </a:prstGeom>
                      <a:noFill/>
                    </p:spPr>
                  </p:pic>
                </p:oleObj>
              </mc:Fallback>
            </mc:AlternateContent>
          </a:graphicData>
        </a:graphic>
      </p:graphicFrame>
      <p:sp>
        <p:nvSpPr>
          <p:cNvPr id="100" name="Rectangle 138">
            <a:extLst>
              <a:ext uri="{FF2B5EF4-FFF2-40B4-BE49-F238E27FC236}">
                <a16:creationId xmlns:a16="http://schemas.microsoft.com/office/drawing/2014/main" id="{10DD3300-E3E8-7DB3-152D-2D062EC16400}"/>
              </a:ext>
            </a:extLst>
          </p:cNvPr>
          <p:cNvSpPr>
            <a:spLocks noChangeArrowheads="1"/>
          </p:cNvSpPr>
          <p:nvPr/>
        </p:nvSpPr>
        <p:spPr bwMode="auto">
          <a:xfrm>
            <a:off x="1978575" y="33231959"/>
            <a:ext cx="13046860"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07975" eaLnBrk="0" fontAlgn="base" hangingPunct="0">
              <a:spcBef>
                <a:spcPct val="0"/>
              </a:spcBef>
              <a:spcAft>
                <a:spcPct val="0"/>
              </a:spcAft>
              <a:tabLst>
                <a:tab pos="182563" algn="l"/>
              </a:tabLst>
              <a:defRPr>
                <a:solidFill>
                  <a:schemeClr val="tx1"/>
                </a:solidFill>
                <a:latin typeface="Arial" panose="020B0604020202020204" pitchFamily="34" charset="0"/>
              </a:defRPr>
            </a:lvl1pPr>
            <a:lvl2pPr eaLnBrk="0" fontAlgn="base" hangingPunct="0">
              <a:spcBef>
                <a:spcPct val="0"/>
              </a:spcBef>
              <a:spcAft>
                <a:spcPct val="0"/>
              </a:spcAft>
              <a:tabLst>
                <a:tab pos="182563" algn="l"/>
              </a:tabLst>
              <a:defRPr>
                <a:solidFill>
                  <a:schemeClr val="tx1"/>
                </a:solidFill>
                <a:latin typeface="Arial" panose="020B0604020202020204" pitchFamily="34" charset="0"/>
              </a:defRPr>
            </a:lvl2pPr>
            <a:lvl3pPr eaLnBrk="0" fontAlgn="base" hangingPunct="0">
              <a:spcBef>
                <a:spcPct val="0"/>
              </a:spcBef>
              <a:spcAft>
                <a:spcPct val="0"/>
              </a:spcAft>
              <a:tabLst>
                <a:tab pos="182563" algn="l"/>
              </a:tabLst>
              <a:defRPr>
                <a:solidFill>
                  <a:schemeClr val="tx1"/>
                </a:solidFill>
                <a:latin typeface="Arial" panose="020B0604020202020204" pitchFamily="34" charset="0"/>
              </a:defRPr>
            </a:lvl3pPr>
            <a:lvl4pPr eaLnBrk="0" fontAlgn="base" hangingPunct="0">
              <a:spcBef>
                <a:spcPct val="0"/>
              </a:spcBef>
              <a:spcAft>
                <a:spcPct val="0"/>
              </a:spcAft>
              <a:tabLst>
                <a:tab pos="182563" algn="l"/>
              </a:tabLst>
              <a:defRPr>
                <a:solidFill>
                  <a:schemeClr val="tx1"/>
                </a:solidFill>
                <a:latin typeface="Arial" panose="020B0604020202020204" pitchFamily="34" charset="0"/>
              </a:defRPr>
            </a:lvl4pPr>
            <a:lvl5pPr eaLnBrk="0" fontAlgn="base" hangingPunct="0">
              <a:spcBef>
                <a:spcPct val="0"/>
              </a:spcBef>
              <a:spcAft>
                <a:spcPct val="0"/>
              </a:spcAft>
              <a:tabLst>
                <a:tab pos="182563" algn="l"/>
              </a:tabLst>
              <a:defRPr>
                <a:solidFill>
                  <a:schemeClr val="tx1"/>
                </a:solidFill>
                <a:latin typeface="Arial" panose="020B0604020202020204" pitchFamily="34" charset="0"/>
              </a:defRPr>
            </a:lvl5pPr>
            <a:lvl6pPr eaLnBrk="0" fontAlgn="base" hangingPunct="0">
              <a:spcBef>
                <a:spcPct val="0"/>
              </a:spcBef>
              <a:spcAft>
                <a:spcPct val="0"/>
              </a:spcAft>
              <a:tabLst>
                <a:tab pos="182563" algn="l"/>
              </a:tabLst>
              <a:defRPr>
                <a:solidFill>
                  <a:schemeClr val="tx1"/>
                </a:solidFill>
                <a:latin typeface="Arial" panose="020B0604020202020204" pitchFamily="34" charset="0"/>
              </a:defRPr>
            </a:lvl6pPr>
            <a:lvl7pPr eaLnBrk="0" fontAlgn="base" hangingPunct="0">
              <a:spcBef>
                <a:spcPct val="0"/>
              </a:spcBef>
              <a:spcAft>
                <a:spcPct val="0"/>
              </a:spcAft>
              <a:tabLst>
                <a:tab pos="182563" algn="l"/>
              </a:tabLst>
              <a:defRPr>
                <a:solidFill>
                  <a:schemeClr val="tx1"/>
                </a:solidFill>
                <a:latin typeface="Arial" panose="020B0604020202020204" pitchFamily="34" charset="0"/>
              </a:defRPr>
            </a:lvl7pPr>
            <a:lvl8pPr eaLnBrk="0" fontAlgn="base" hangingPunct="0">
              <a:spcBef>
                <a:spcPct val="0"/>
              </a:spcBef>
              <a:spcAft>
                <a:spcPct val="0"/>
              </a:spcAft>
              <a:tabLst>
                <a:tab pos="182563" algn="l"/>
              </a:tabLst>
              <a:defRPr>
                <a:solidFill>
                  <a:schemeClr val="tx1"/>
                </a:solidFill>
                <a:latin typeface="Arial" panose="020B0604020202020204" pitchFamily="34" charset="0"/>
              </a:defRPr>
            </a:lvl8pPr>
            <a:lvl9pPr eaLnBrk="0" fontAlgn="base" hangingPunct="0">
              <a:spcBef>
                <a:spcPct val="0"/>
              </a:spcBef>
              <a:spcAft>
                <a:spcPct val="0"/>
              </a:spcAft>
              <a:tabLst>
                <a:tab pos="182563" algn="l"/>
              </a:tabLst>
              <a:defRPr>
                <a:solidFill>
                  <a:schemeClr val="tx1"/>
                </a:solidFill>
                <a:latin typeface="Arial" panose="020B0604020202020204" pitchFamily="34" charset="0"/>
              </a:defRPr>
            </a:lvl9pPr>
          </a:lstStyle>
          <a:p>
            <a:pPr marL="0" marR="0" lvl="0" indent="304800"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sz="4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The specific steps for improving the stepwise LMS algorithm are as follows:</a:t>
            </a:r>
          </a:p>
          <a:p>
            <a:pPr marL="0" marR="0" lvl="0" indent="304800"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sz="4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Step 1: </a:t>
            </a:r>
            <a:r>
              <a:rPr kumimoji="0" lang="en-US" altLang="zh-CN" sz="4400" b="0" i="0" u="none" strike="noStrike" cap="none" normalizeH="0" baseline="0" dirty="0" err="1">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Initialise</a:t>
            </a:r>
            <a:r>
              <a:rPr kumimoji="0" lang="en-US" altLang="zh-CN" sz="4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the tap coefficient vector, error vector</a:t>
            </a:r>
            <a:endParaRPr kumimoji="0" lang="en-US" altLang="zh-CN" sz="4400"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tab pos="182563" algn="l"/>
              </a:tabLst>
            </a:pPr>
            <a:endParaRPr kumimoji="0" lang="en-US" altLang="zh-CN" b="0" i="0" u="none" strike="noStrike" cap="none" normalizeH="0" baseline="0" dirty="0">
              <a:ln>
                <a:noFill/>
              </a:ln>
              <a:solidFill>
                <a:schemeClr val="tx1"/>
              </a:solidFill>
              <a:effectLst/>
            </a:endParaRPr>
          </a:p>
        </p:txBody>
      </p:sp>
      <p:sp>
        <p:nvSpPr>
          <p:cNvPr id="101" name="Rectangle 139">
            <a:extLst>
              <a:ext uri="{FF2B5EF4-FFF2-40B4-BE49-F238E27FC236}">
                <a16:creationId xmlns:a16="http://schemas.microsoft.com/office/drawing/2014/main" id="{3D157695-48FE-0A10-405E-092A73ADF85B}"/>
              </a:ext>
            </a:extLst>
          </p:cNvPr>
          <p:cNvSpPr>
            <a:spLocks noChangeArrowheads="1"/>
          </p:cNvSpPr>
          <p:nvPr/>
        </p:nvSpPr>
        <p:spPr bwMode="auto">
          <a:xfrm>
            <a:off x="1171747" y="3400783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2" name="Rectangle 140">
            <a:extLst>
              <a:ext uri="{FF2B5EF4-FFF2-40B4-BE49-F238E27FC236}">
                <a16:creationId xmlns:a16="http://schemas.microsoft.com/office/drawing/2014/main" id="{0C7241FC-9534-5D13-C16A-F6511FC40CD6}"/>
              </a:ext>
            </a:extLst>
          </p:cNvPr>
          <p:cNvSpPr>
            <a:spLocks noChangeArrowheads="1"/>
          </p:cNvSpPr>
          <p:nvPr/>
        </p:nvSpPr>
        <p:spPr bwMode="auto">
          <a:xfrm>
            <a:off x="1978575" y="37027791"/>
            <a:ext cx="12316104" cy="1723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04800" eaLnBrk="0" fontAlgn="base" hangingPunct="0">
              <a:spcBef>
                <a:spcPct val="0"/>
              </a:spcBef>
              <a:spcAft>
                <a:spcPct val="0"/>
              </a:spcAft>
              <a:tabLst>
                <a:tab pos="182563" algn="l"/>
              </a:tabLst>
              <a:defRPr>
                <a:solidFill>
                  <a:schemeClr val="tx1"/>
                </a:solidFill>
                <a:latin typeface="Arial" panose="020B0604020202020204" pitchFamily="34" charset="0"/>
              </a:defRPr>
            </a:lvl1pPr>
            <a:lvl2pPr eaLnBrk="0" fontAlgn="base" hangingPunct="0">
              <a:spcBef>
                <a:spcPct val="0"/>
              </a:spcBef>
              <a:spcAft>
                <a:spcPct val="0"/>
              </a:spcAft>
              <a:tabLst>
                <a:tab pos="182563" algn="l"/>
              </a:tabLst>
              <a:defRPr>
                <a:solidFill>
                  <a:schemeClr val="tx1"/>
                </a:solidFill>
                <a:latin typeface="Arial" panose="020B0604020202020204" pitchFamily="34" charset="0"/>
              </a:defRPr>
            </a:lvl2pPr>
            <a:lvl3pPr eaLnBrk="0" fontAlgn="base" hangingPunct="0">
              <a:spcBef>
                <a:spcPct val="0"/>
              </a:spcBef>
              <a:spcAft>
                <a:spcPct val="0"/>
              </a:spcAft>
              <a:tabLst>
                <a:tab pos="182563" algn="l"/>
              </a:tabLst>
              <a:defRPr>
                <a:solidFill>
                  <a:schemeClr val="tx1"/>
                </a:solidFill>
                <a:latin typeface="Arial" panose="020B0604020202020204" pitchFamily="34" charset="0"/>
              </a:defRPr>
            </a:lvl3pPr>
            <a:lvl4pPr eaLnBrk="0" fontAlgn="base" hangingPunct="0">
              <a:spcBef>
                <a:spcPct val="0"/>
              </a:spcBef>
              <a:spcAft>
                <a:spcPct val="0"/>
              </a:spcAft>
              <a:tabLst>
                <a:tab pos="182563" algn="l"/>
              </a:tabLst>
              <a:defRPr>
                <a:solidFill>
                  <a:schemeClr val="tx1"/>
                </a:solidFill>
                <a:latin typeface="Arial" panose="020B0604020202020204" pitchFamily="34" charset="0"/>
              </a:defRPr>
            </a:lvl4pPr>
            <a:lvl5pPr eaLnBrk="0" fontAlgn="base" hangingPunct="0">
              <a:spcBef>
                <a:spcPct val="0"/>
              </a:spcBef>
              <a:spcAft>
                <a:spcPct val="0"/>
              </a:spcAft>
              <a:tabLst>
                <a:tab pos="182563" algn="l"/>
              </a:tabLst>
              <a:defRPr>
                <a:solidFill>
                  <a:schemeClr val="tx1"/>
                </a:solidFill>
                <a:latin typeface="Arial" panose="020B0604020202020204" pitchFamily="34" charset="0"/>
              </a:defRPr>
            </a:lvl5pPr>
            <a:lvl6pPr eaLnBrk="0" fontAlgn="base" hangingPunct="0">
              <a:spcBef>
                <a:spcPct val="0"/>
              </a:spcBef>
              <a:spcAft>
                <a:spcPct val="0"/>
              </a:spcAft>
              <a:tabLst>
                <a:tab pos="182563" algn="l"/>
              </a:tabLst>
              <a:defRPr>
                <a:solidFill>
                  <a:schemeClr val="tx1"/>
                </a:solidFill>
                <a:latin typeface="Arial" panose="020B0604020202020204" pitchFamily="34" charset="0"/>
              </a:defRPr>
            </a:lvl6pPr>
            <a:lvl7pPr eaLnBrk="0" fontAlgn="base" hangingPunct="0">
              <a:spcBef>
                <a:spcPct val="0"/>
              </a:spcBef>
              <a:spcAft>
                <a:spcPct val="0"/>
              </a:spcAft>
              <a:tabLst>
                <a:tab pos="182563" algn="l"/>
              </a:tabLst>
              <a:defRPr>
                <a:solidFill>
                  <a:schemeClr val="tx1"/>
                </a:solidFill>
                <a:latin typeface="Arial" panose="020B0604020202020204" pitchFamily="34" charset="0"/>
              </a:defRPr>
            </a:lvl7pPr>
            <a:lvl8pPr eaLnBrk="0" fontAlgn="base" hangingPunct="0">
              <a:spcBef>
                <a:spcPct val="0"/>
              </a:spcBef>
              <a:spcAft>
                <a:spcPct val="0"/>
              </a:spcAft>
              <a:tabLst>
                <a:tab pos="182563" algn="l"/>
              </a:tabLst>
              <a:defRPr>
                <a:solidFill>
                  <a:schemeClr val="tx1"/>
                </a:solidFill>
                <a:latin typeface="Arial" panose="020B0604020202020204" pitchFamily="34" charset="0"/>
              </a:defRPr>
            </a:lvl8pPr>
            <a:lvl9pPr eaLnBrk="0" fontAlgn="base" hangingPunct="0">
              <a:spcBef>
                <a:spcPct val="0"/>
              </a:spcBef>
              <a:spcAft>
                <a:spcPct val="0"/>
              </a:spcAft>
              <a:tabLst>
                <a:tab pos="182563" algn="l"/>
              </a:tabLst>
              <a:defRPr>
                <a:solidFill>
                  <a:schemeClr val="tx1"/>
                </a:solidFill>
                <a:latin typeface="Arial" panose="020B0604020202020204" pitchFamily="34" charset="0"/>
              </a:defRPr>
            </a:lvl9pPr>
          </a:lstStyle>
          <a:p>
            <a:pPr marL="0" marR="0" lvl="0" indent="304800"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sz="4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Step 2: When n=n+1</a:t>
            </a:r>
            <a:endParaRPr kumimoji="0" lang="en-US" altLang="zh-CN" sz="4400"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sz="4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Calculate filter output :  </a:t>
            </a:r>
            <a:endParaRPr kumimoji="0" lang="en-US" altLang="zh-CN" sz="4400" b="0" i="0" u="none" strike="noStrike" cap="none" normalizeH="0" baseline="0" dirty="0">
              <a:ln>
                <a:noFill/>
              </a:ln>
              <a:solidFill>
                <a:schemeClr val="tx1"/>
              </a:solidFill>
              <a:effectLst/>
            </a:endParaRPr>
          </a:p>
          <a:p>
            <a:pPr marL="0" marR="0" lvl="0" indent="304800"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0" lang="en-US" altLang="zh-CN" b="0" i="0" u="none" strike="noStrike" cap="none" normalizeH="0" baseline="0" dirty="0">
              <a:ln>
                <a:noFill/>
              </a:ln>
              <a:solidFill>
                <a:schemeClr val="tx1"/>
              </a:solidFill>
              <a:effectLst/>
            </a:endParaRPr>
          </a:p>
        </p:txBody>
      </p:sp>
      <p:sp>
        <p:nvSpPr>
          <p:cNvPr id="103" name="Rectangle 141">
            <a:extLst>
              <a:ext uri="{FF2B5EF4-FFF2-40B4-BE49-F238E27FC236}">
                <a16:creationId xmlns:a16="http://schemas.microsoft.com/office/drawing/2014/main" id="{D600D139-E958-6F90-1C6A-94BBE54AAD3B}"/>
              </a:ext>
            </a:extLst>
          </p:cNvPr>
          <p:cNvSpPr>
            <a:spLocks noChangeArrowheads="1"/>
          </p:cNvSpPr>
          <p:nvPr/>
        </p:nvSpPr>
        <p:spPr bwMode="auto">
          <a:xfrm>
            <a:off x="1296140" y="39399230"/>
            <a:ext cx="5620969"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82563" algn="l"/>
              </a:tabLst>
              <a:defRPr>
                <a:solidFill>
                  <a:schemeClr val="tx1"/>
                </a:solidFill>
                <a:latin typeface="Arial" panose="020B0604020202020204" pitchFamily="34" charset="0"/>
              </a:defRPr>
            </a:lvl1pPr>
            <a:lvl2pPr eaLnBrk="0" fontAlgn="base" hangingPunct="0">
              <a:spcBef>
                <a:spcPct val="0"/>
              </a:spcBef>
              <a:spcAft>
                <a:spcPct val="0"/>
              </a:spcAft>
              <a:tabLst>
                <a:tab pos="182563" algn="l"/>
              </a:tabLst>
              <a:defRPr>
                <a:solidFill>
                  <a:schemeClr val="tx1"/>
                </a:solidFill>
                <a:latin typeface="Arial" panose="020B0604020202020204" pitchFamily="34" charset="0"/>
              </a:defRPr>
            </a:lvl2pPr>
            <a:lvl3pPr eaLnBrk="0" fontAlgn="base" hangingPunct="0">
              <a:spcBef>
                <a:spcPct val="0"/>
              </a:spcBef>
              <a:spcAft>
                <a:spcPct val="0"/>
              </a:spcAft>
              <a:tabLst>
                <a:tab pos="182563" algn="l"/>
              </a:tabLst>
              <a:defRPr>
                <a:solidFill>
                  <a:schemeClr val="tx1"/>
                </a:solidFill>
                <a:latin typeface="Arial" panose="020B0604020202020204" pitchFamily="34" charset="0"/>
              </a:defRPr>
            </a:lvl3pPr>
            <a:lvl4pPr eaLnBrk="0" fontAlgn="base" hangingPunct="0">
              <a:spcBef>
                <a:spcPct val="0"/>
              </a:spcBef>
              <a:spcAft>
                <a:spcPct val="0"/>
              </a:spcAft>
              <a:tabLst>
                <a:tab pos="182563" algn="l"/>
              </a:tabLst>
              <a:defRPr>
                <a:solidFill>
                  <a:schemeClr val="tx1"/>
                </a:solidFill>
                <a:latin typeface="Arial" panose="020B0604020202020204" pitchFamily="34" charset="0"/>
              </a:defRPr>
            </a:lvl4pPr>
            <a:lvl5pPr eaLnBrk="0" fontAlgn="base" hangingPunct="0">
              <a:spcBef>
                <a:spcPct val="0"/>
              </a:spcBef>
              <a:spcAft>
                <a:spcPct val="0"/>
              </a:spcAft>
              <a:tabLst>
                <a:tab pos="182563" algn="l"/>
              </a:tabLst>
              <a:defRPr>
                <a:solidFill>
                  <a:schemeClr val="tx1"/>
                </a:solidFill>
                <a:latin typeface="Arial" panose="020B0604020202020204" pitchFamily="34" charset="0"/>
              </a:defRPr>
            </a:lvl5pPr>
            <a:lvl6pPr eaLnBrk="0" fontAlgn="base" hangingPunct="0">
              <a:spcBef>
                <a:spcPct val="0"/>
              </a:spcBef>
              <a:spcAft>
                <a:spcPct val="0"/>
              </a:spcAft>
              <a:tabLst>
                <a:tab pos="182563" algn="l"/>
              </a:tabLst>
              <a:defRPr>
                <a:solidFill>
                  <a:schemeClr val="tx1"/>
                </a:solidFill>
                <a:latin typeface="Arial" panose="020B0604020202020204" pitchFamily="34" charset="0"/>
              </a:defRPr>
            </a:lvl6pPr>
            <a:lvl7pPr eaLnBrk="0" fontAlgn="base" hangingPunct="0">
              <a:spcBef>
                <a:spcPct val="0"/>
              </a:spcBef>
              <a:spcAft>
                <a:spcPct val="0"/>
              </a:spcAft>
              <a:tabLst>
                <a:tab pos="182563" algn="l"/>
              </a:tabLst>
              <a:defRPr>
                <a:solidFill>
                  <a:schemeClr val="tx1"/>
                </a:solidFill>
                <a:latin typeface="Arial" panose="020B0604020202020204" pitchFamily="34" charset="0"/>
              </a:defRPr>
            </a:lvl7pPr>
            <a:lvl8pPr eaLnBrk="0" fontAlgn="base" hangingPunct="0">
              <a:spcBef>
                <a:spcPct val="0"/>
              </a:spcBef>
              <a:spcAft>
                <a:spcPct val="0"/>
              </a:spcAft>
              <a:tabLst>
                <a:tab pos="182563" algn="l"/>
              </a:tabLst>
              <a:defRPr>
                <a:solidFill>
                  <a:schemeClr val="tx1"/>
                </a:solidFill>
                <a:latin typeface="Arial" panose="020B0604020202020204" pitchFamily="34" charset="0"/>
              </a:defRPr>
            </a:lvl8pPr>
            <a:lvl9pPr eaLnBrk="0" fontAlgn="base" hangingPunct="0">
              <a:spcBef>
                <a:spcPct val="0"/>
              </a:spcBef>
              <a:spcAft>
                <a:spcPct val="0"/>
              </a:spcAft>
              <a:tabLst>
                <a:tab pos="182563"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4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Calculate errors :           </a:t>
            </a:r>
            <a:endParaRPr kumimoji="0" lang="en-US" altLang="zh-CN" sz="4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0" lang="en-US" altLang="zh-CN" b="0" i="0" u="none" strike="noStrike" cap="none" normalizeH="0" baseline="0" dirty="0">
              <a:ln>
                <a:noFill/>
              </a:ln>
              <a:solidFill>
                <a:schemeClr val="tx1"/>
              </a:solidFill>
              <a:effectLst/>
            </a:endParaRPr>
          </a:p>
        </p:txBody>
      </p:sp>
      <p:sp>
        <p:nvSpPr>
          <p:cNvPr id="104" name="Rectangle 142">
            <a:extLst>
              <a:ext uri="{FF2B5EF4-FFF2-40B4-BE49-F238E27FC236}">
                <a16:creationId xmlns:a16="http://schemas.microsoft.com/office/drawing/2014/main" id="{AFAAECB8-D2F2-B58A-1DB9-17F8821DEC4E}"/>
              </a:ext>
            </a:extLst>
          </p:cNvPr>
          <p:cNvSpPr>
            <a:spLocks noChangeArrowheads="1"/>
          </p:cNvSpPr>
          <p:nvPr/>
        </p:nvSpPr>
        <p:spPr bwMode="auto">
          <a:xfrm>
            <a:off x="14513674" y="13692951"/>
            <a:ext cx="7836899"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82563" eaLnBrk="0" fontAlgn="base" hangingPunct="0">
              <a:spcBef>
                <a:spcPct val="0"/>
              </a:spcBef>
              <a:spcAft>
                <a:spcPct val="0"/>
              </a:spcAft>
              <a:tabLst>
                <a:tab pos="182563" algn="l"/>
              </a:tabLst>
              <a:defRPr>
                <a:solidFill>
                  <a:schemeClr val="tx1"/>
                </a:solidFill>
                <a:latin typeface="Arial" panose="020B0604020202020204" pitchFamily="34" charset="0"/>
              </a:defRPr>
            </a:lvl1pPr>
            <a:lvl2pPr eaLnBrk="0" fontAlgn="base" hangingPunct="0">
              <a:spcBef>
                <a:spcPct val="0"/>
              </a:spcBef>
              <a:spcAft>
                <a:spcPct val="0"/>
              </a:spcAft>
              <a:tabLst>
                <a:tab pos="182563" algn="l"/>
              </a:tabLst>
              <a:defRPr>
                <a:solidFill>
                  <a:schemeClr val="tx1"/>
                </a:solidFill>
                <a:latin typeface="Arial" panose="020B0604020202020204" pitchFamily="34" charset="0"/>
              </a:defRPr>
            </a:lvl2pPr>
            <a:lvl3pPr eaLnBrk="0" fontAlgn="base" hangingPunct="0">
              <a:spcBef>
                <a:spcPct val="0"/>
              </a:spcBef>
              <a:spcAft>
                <a:spcPct val="0"/>
              </a:spcAft>
              <a:tabLst>
                <a:tab pos="182563" algn="l"/>
              </a:tabLst>
              <a:defRPr>
                <a:solidFill>
                  <a:schemeClr val="tx1"/>
                </a:solidFill>
                <a:latin typeface="Arial" panose="020B0604020202020204" pitchFamily="34" charset="0"/>
              </a:defRPr>
            </a:lvl3pPr>
            <a:lvl4pPr eaLnBrk="0" fontAlgn="base" hangingPunct="0">
              <a:spcBef>
                <a:spcPct val="0"/>
              </a:spcBef>
              <a:spcAft>
                <a:spcPct val="0"/>
              </a:spcAft>
              <a:tabLst>
                <a:tab pos="182563" algn="l"/>
              </a:tabLst>
              <a:defRPr>
                <a:solidFill>
                  <a:schemeClr val="tx1"/>
                </a:solidFill>
                <a:latin typeface="Arial" panose="020B0604020202020204" pitchFamily="34" charset="0"/>
              </a:defRPr>
            </a:lvl4pPr>
            <a:lvl5pPr eaLnBrk="0" fontAlgn="base" hangingPunct="0">
              <a:spcBef>
                <a:spcPct val="0"/>
              </a:spcBef>
              <a:spcAft>
                <a:spcPct val="0"/>
              </a:spcAft>
              <a:tabLst>
                <a:tab pos="182563" algn="l"/>
              </a:tabLst>
              <a:defRPr>
                <a:solidFill>
                  <a:schemeClr val="tx1"/>
                </a:solidFill>
                <a:latin typeface="Arial" panose="020B0604020202020204" pitchFamily="34" charset="0"/>
              </a:defRPr>
            </a:lvl5pPr>
            <a:lvl6pPr eaLnBrk="0" fontAlgn="base" hangingPunct="0">
              <a:spcBef>
                <a:spcPct val="0"/>
              </a:spcBef>
              <a:spcAft>
                <a:spcPct val="0"/>
              </a:spcAft>
              <a:tabLst>
                <a:tab pos="182563" algn="l"/>
              </a:tabLst>
              <a:defRPr>
                <a:solidFill>
                  <a:schemeClr val="tx1"/>
                </a:solidFill>
                <a:latin typeface="Arial" panose="020B0604020202020204" pitchFamily="34" charset="0"/>
              </a:defRPr>
            </a:lvl6pPr>
            <a:lvl7pPr eaLnBrk="0" fontAlgn="base" hangingPunct="0">
              <a:spcBef>
                <a:spcPct val="0"/>
              </a:spcBef>
              <a:spcAft>
                <a:spcPct val="0"/>
              </a:spcAft>
              <a:tabLst>
                <a:tab pos="182563" algn="l"/>
              </a:tabLst>
              <a:defRPr>
                <a:solidFill>
                  <a:schemeClr val="tx1"/>
                </a:solidFill>
                <a:latin typeface="Arial" panose="020B0604020202020204" pitchFamily="34" charset="0"/>
              </a:defRPr>
            </a:lvl7pPr>
            <a:lvl8pPr eaLnBrk="0" fontAlgn="base" hangingPunct="0">
              <a:spcBef>
                <a:spcPct val="0"/>
              </a:spcBef>
              <a:spcAft>
                <a:spcPct val="0"/>
              </a:spcAft>
              <a:tabLst>
                <a:tab pos="182563" algn="l"/>
              </a:tabLst>
              <a:defRPr>
                <a:solidFill>
                  <a:schemeClr val="tx1"/>
                </a:solidFill>
                <a:latin typeface="Arial" panose="020B0604020202020204" pitchFamily="34" charset="0"/>
              </a:defRPr>
            </a:lvl8pPr>
            <a:lvl9pPr eaLnBrk="0" fontAlgn="base" hangingPunct="0">
              <a:spcBef>
                <a:spcPct val="0"/>
              </a:spcBef>
              <a:spcAft>
                <a:spcPct val="0"/>
              </a:spcAft>
              <a:tabLst>
                <a:tab pos="182563" algn="l"/>
              </a:tabLst>
              <a:defRPr>
                <a:solidFill>
                  <a:schemeClr val="tx1"/>
                </a:solidFill>
                <a:latin typeface="Arial" panose="020B0604020202020204" pitchFamily="34" charset="0"/>
              </a:defRPr>
            </a:lvl9pPr>
          </a:lstStyle>
          <a:p>
            <a:pPr marL="0" marR="0" lvl="0" indent="182563"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4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Calculate error factor:    </a:t>
            </a:r>
            <a:endParaRPr kumimoji="0" lang="en-US" altLang="zh-CN" sz="4400" b="0" i="0" u="none" strike="noStrike" cap="none" normalizeH="0" baseline="0" dirty="0">
              <a:ln>
                <a:noFill/>
              </a:ln>
              <a:solidFill>
                <a:schemeClr val="tx1"/>
              </a:solidFill>
              <a:effectLst/>
            </a:endParaRPr>
          </a:p>
          <a:p>
            <a:pPr marL="0" marR="0" lvl="0" indent="182563"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0" lang="en-US" altLang="zh-CN" b="0" i="0" u="none" strike="noStrike" cap="none" normalizeH="0" baseline="0" dirty="0">
              <a:ln>
                <a:noFill/>
              </a:ln>
              <a:solidFill>
                <a:schemeClr val="tx1"/>
              </a:solidFill>
              <a:effectLst/>
            </a:endParaRPr>
          </a:p>
        </p:txBody>
      </p:sp>
      <p:sp>
        <p:nvSpPr>
          <p:cNvPr id="105" name="Rectangle 143">
            <a:extLst>
              <a:ext uri="{FF2B5EF4-FFF2-40B4-BE49-F238E27FC236}">
                <a16:creationId xmlns:a16="http://schemas.microsoft.com/office/drawing/2014/main" id="{85018018-182F-4C65-6E31-AEBC39004847}"/>
              </a:ext>
            </a:extLst>
          </p:cNvPr>
          <p:cNvSpPr>
            <a:spLocks noChangeArrowheads="1"/>
          </p:cNvSpPr>
          <p:nvPr/>
        </p:nvSpPr>
        <p:spPr bwMode="auto">
          <a:xfrm>
            <a:off x="14050205" y="16111505"/>
            <a:ext cx="4937179"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82563" eaLnBrk="0" fontAlgn="base" hangingPunct="0">
              <a:spcBef>
                <a:spcPct val="0"/>
              </a:spcBef>
              <a:spcAft>
                <a:spcPct val="0"/>
              </a:spcAft>
              <a:tabLst>
                <a:tab pos="182563" algn="l"/>
              </a:tabLst>
              <a:defRPr>
                <a:solidFill>
                  <a:schemeClr val="tx1"/>
                </a:solidFill>
                <a:latin typeface="Arial" panose="020B0604020202020204" pitchFamily="34" charset="0"/>
              </a:defRPr>
            </a:lvl1pPr>
            <a:lvl2pPr eaLnBrk="0" fontAlgn="base" hangingPunct="0">
              <a:spcBef>
                <a:spcPct val="0"/>
              </a:spcBef>
              <a:spcAft>
                <a:spcPct val="0"/>
              </a:spcAft>
              <a:tabLst>
                <a:tab pos="182563" algn="l"/>
              </a:tabLst>
              <a:defRPr>
                <a:solidFill>
                  <a:schemeClr val="tx1"/>
                </a:solidFill>
                <a:latin typeface="Arial" panose="020B0604020202020204" pitchFamily="34" charset="0"/>
              </a:defRPr>
            </a:lvl2pPr>
            <a:lvl3pPr eaLnBrk="0" fontAlgn="base" hangingPunct="0">
              <a:spcBef>
                <a:spcPct val="0"/>
              </a:spcBef>
              <a:spcAft>
                <a:spcPct val="0"/>
              </a:spcAft>
              <a:tabLst>
                <a:tab pos="182563" algn="l"/>
              </a:tabLst>
              <a:defRPr>
                <a:solidFill>
                  <a:schemeClr val="tx1"/>
                </a:solidFill>
                <a:latin typeface="Arial" panose="020B0604020202020204" pitchFamily="34" charset="0"/>
              </a:defRPr>
            </a:lvl3pPr>
            <a:lvl4pPr eaLnBrk="0" fontAlgn="base" hangingPunct="0">
              <a:spcBef>
                <a:spcPct val="0"/>
              </a:spcBef>
              <a:spcAft>
                <a:spcPct val="0"/>
              </a:spcAft>
              <a:tabLst>
                <a:tab pos="182563" algn="l"/>
              </a:tabLst>
              <a:defRPr>
                <a:solidFill>
                  <a:schemeClr val="tx1"/>
                </a:solidFill>
                <a:latin typeface="Arial" panose="020B0604020202020204" pitchFamily="34" charset="0"/>
              </a:defRPr>
            </a:lvl4pPr>
            <a:lvl5pPr eaLnBrk="0" fontAlgn="base" hangingPunct="0">
              <a:spcBef>
                <a:spcPct val="0"/>
              </a:spcBef>
              <a:spcAft>
                <a:spcPct val="0"/>
              </a:spcAft>
              <a:tabLst>
                <a:tab pos="182563" algn="l"/>
              </a:tabLst>
              <a:defRPr>
                <a:solidFill>
                  <a:schemeClr val="tx1"/>
                </a:solidFill>
                <a:latin typeface="Arial" panose="020B0604020202020204" pitchFamily="34" charset="0"/>
              </a:defRPr>
            </a:lvl5pPr>
            <a:lvl6pPr eaLnBrk="0" fontAlgn="base" hangingPunct="0">
              <a:spcBef>
                <a:spcPct val="0"/>
              </a:spcBef>
              <a:spcAft>
                <a:spcPct val="0"/>
              </a:spcAft>
              <a:tabLst>
                <a:tab pos="182563" algn="l"/>
              </a:tabLst>
              <a:defRPr>
                <a:solidFill>
                  <a:schemeClr val="tx1"/>
                </a:solidFill>
                <a:latin typeface="Arial" panose="020B0604020202020204" pitchFamily="34" charset="0"/>
              </a:defRPr>
            </a:lvl6pPr>
            <a:lvl7pPr eaLnBrk="0" fontAlgn="base" hangingPunct="0">
              <a:spcBef>
                <a:spcPct val="0"/>
              </a:spcBef>
              <a:spcAft>
                <a:spcPct val="0"/>
              </a:spcAft>
              <a:tabLst>
                <a:tab pos="182563" algn="l"/>
              </a:tabLst>
              <a:defRPr>
                <a:solidFill>
                  <a:schemeClr val="tx1"/>
                </a:solidFill>
                <a:latin typeface="Arial" panose="020B0604020202020204" pitchFamily="34" charset="0"/>
              </a:defRPr>
            </a:lvl7pPr>
            <a:lvl8pPr eaLnBrk="0" fontAlgn="base" hangingPunct="0">
              <a:spcBef>
                <a:spcPct val="0"/>
              </a:spcBef>
              <a:spcAft>
                <a:spcPct val="0"/>
              </a:spcAft>
              <a:tabLst>
                <a:tab pos="182563" algn="l"/>
              </a:tabLst>
              <a:defRPr>
                <a:solidFill>
                  <a:schemeClr val="tx1"/>
                </a:solidFill>
                <a:latin typeface="Arial" panose="020B0604020202020204" pitchFamily="34" charset="0"/>
              </a:defRPr>
            </a:lvl8pPr>
            <a:lvl9pPr eaLnBrk="0" fontAlgn="base" hangingPunct="0">
              <a:spcBef>
                <a:spcPct val="0"/>
              </a:spcBef>
              <a:spcAft>
                <a:spcPct val="0"/>
              </a:spcAft>
              <a:tabLst>
                <a:tab pos="182563" algn="l"/>
              </a:tabLst>
              <a:defRPr>
                <a:solidFill>
                  <a:schemeClr val="tx1"/>
                </a:solidFill>
                <a:latin typeface="Arial" panose="020B0604020202020204" pitchFamily="34" charset="0"/>
              </a:defRPr>
            </a:lvl9pPr>
          </a:lstStyle>
          <a:p>
            <a:pPr marL="0" marR="0" lvl="0" indent="182563"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sz="4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Update step:</a:t>
            </a:r>
            <a:r>
              <a:rPr kumimoji="0" lang="en-US" altLang="zh-CN"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0" lang="en-US" altLang="zh-CN" b="0" i="0" u="none" strike="noStrike" cap="none" normalizeH="0" baseline="0" dirty="0">
              <a:ln>
                <a:noFill/>
              </a:ln>
              <a:solidFill>
                <a:schemeClr val="tx1"/>
              </a:solidFill>
              <a:effectLst/>
            </a:endParaRPr>
          </a:p>
          <a:p>
            <a:pPr marL="0" marR="0" lvl="0" indent="182563"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0" lang="en-US" altLang="zh-CN" b="0" i="0" u="none" strike="noStrike" cap="none" normalizeH="0" baseline="0" dirty="0">
              <a:ln>
                <a:noFill/>
              </a:ln>
              <a:solidFill>
                <a:schemeClr val="tx1"/>
              </a:solidFill>
              <a:effectLst/>
            </a:endParaRPr>
          </a:p>
        </p:txBody>
      </p:sp>
      <p:sp>
        <p:nvSpPr>
          <p:cNvPr id="106" name="Rectangle 144">
            <a:extLst>
              <a:ext uri="{FF2B5EF4-FFF2-40B4-BE49-F238E27FC236}">
                <a16:creationId xmlns:a16="http://schemas.microsoft.com/office/drawing/2014/main" id="{B896597A-185F-3A8A-DF0B-45166F580C50}"/>
              </a:ext>
            </a:extLst>
          </p:cNvPr>
          <p:cNvSpPr>
            <a:spLocks noChangeArrowheads="1"/>
          </p:cNvSpPr>
          <p:nvPr/>
        </p:nvSpPr>
        <p:spPr bwMode="auto">
          <a:xfrm>
            <a:off x="14174084" y="18212781"/>
            <a:ext cx="96266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82563" algn="l"/>
              </a:tabLst>
              <a:defRPr>
                <a:solidFill>
                  <a:schemeClr val="tx1"/>
                </a:solidFill>
                <a:latin typeface="Arial" panose="020B0604020202020204" pitchFamily="34" charset="0"/>
              </a:defRPr>
            </a:lvl1pPr>
            <a:lvl2pPr eaLnBrk="0" fontAlgn="base" hangingPunct="0">
              <a:spcBef>
                <a:spcPct val="0"/>
              </a:spcBef>
              <a:spcAft>
                <a:spcPct val="0"/>
              </a:spcAft>
              <a:tabLst>
                <a:tab pos="182563" algn="l"/>
              </a:tabLst>
              <a:defRPr>
                <a:solidFill>
                  <a:schemeClr val="tx1"/>
                </a:solidFill>
                <a:latin typeface="Arial" panose="020B0604020202020204" pitchFamily="34" charset="0"/>
              </a:defRPr>
            </a:lvl2pPr>
            <a:lvl3pPr eaLnBrk="0" fontAlgn="base" hangingPunct="0">
              <a:spcBef>
                <a:spcPct val="0"/>
              </a:spcBef>
              <a:spcAft>
                <a:spcPct val="0"/>
              </a:spcAft>
              <a:tabLst>
                <a:tab pos="182563" algn="l"/>
              </a:tabLst>
              <a:defRPr>
                <a:solidFill>
                  <a:schemeClr val="tx1"/>
                </a:solidFill>
                <a:latin typeface="Arial" panose="020B0604020202020204" pitchFamily="34" charset="0"/>
              </a:defRPr>
            </a:lvl3pPr>
            <a:lvl4pPr eaLnBrk="0" fontAlgn="base" hangingPunct="0">
              <a:spcBef>
                <a:spcPct val="0"/>
              </a:spcBef>
              <a:spcAft>
                <a:spcPct val="0"/>
              </a:spcAft>
              <a:tabLst>
                <a:tab pos="182563" algn="l"/>
              </a:tabLst>
              <a:defRPr>
                <a:solidFill>
                  <a:schemeClr val="tx1"/>
                </a:solidFill>
                <a:latin typeface="Arial" panose="020B0604020202020204" pitchFamily="34" charset="0"/>
              </a:defRPr>
            </a:lvl4pPr>
            <a:lvl5pPr eaLnBrk="0" fontAlgn="base" hangingPunct="0">
              <a:spcBef>
                <a:spcPct val="0"/>
              </a:spcBef>
              <a:spcAft>
                <a:spcPct val="0"/>
              </a:spcAft>
              <a:tabLst>
                <a:tab pos="182563" algn="l"/>
              </a:tabLst>
              <a:defRPr>
                <a:solidFill>
                  <a:schemeClr val="tx1"/>
                </a:solidFill>
                <a:latin typeface="Arial" panose="020B0604020202020204" pitchFamily="34" charset="0"/>
              </a:defRPr>
            </a:lvl5pPr>
            <a:lvl6pPr eaLnBrk="0" fontAlgn="base" hangingPunct="0">
              <a:spcBef>
                <a:spcPct val="0"/>
              </a:spcBef>
              <a:spcAft>
                <a:spcPct val="0"/>
              </a:spcAft>
              <a:tabLst>
                <a:tab pos="182563" algn="l"/>
              </a:tabLst>
              <a:defRPr>
                <a:solidFill>
                  <a:schemeClr val="tx1"/>
                </a:solidFill>
                <a:latin typeface="Arial" panose="020B0604020202020204" pitchFamily="34" charset="0"/>
              </a:defRPr>
            </a:lvl6pPr>
            <a:lvl7pPr eaLnBrk="0" fontAlgn="base" hangingPunct="0">
              <a:spcBef>
                <a:spcPct val="0"/>
              </a:spcBef>
              <a:spcAft>
                <a:spcPct val="0"/>
              </a:spcAft>
              <a:tabLst>
                <a:tab pos="182563" algn="l"/>
              </a:tabLst>
              <a:defRPr>
                <a:solidFill>
                  <a:schemeClr val="tx1"/>
                </a:solidFill>
                <a:latin typeface="Arial" panose="020B0604020202020204" pitchFamily="34" charset="0"/>
              </a:defRPr>
            </a:lvl7pPr>
            <a:lvl8pPr eaLnBrk="0" fontAlgn="base" hangingPunct="0">
              <a:spcBef>
                <a:spcPct val="0"/>
              </a:spcBef>
              <a:spcAft>
                <a:spcPct val="0"/>
              </a:spcAft>
              <a:tabLst>
                <a:tab pos="182563" algn="l"/>
              </a:tabLst>
              <a:defRPr>
                <a:solidFill>
                  <a:schemeClr val="tx1"/>
                </a:solidFill>
                <a:latin typeface="Arial" panose="020B0604020202020204" pitchFamily="34" charset="0"/>
              </a:defRPr>
            </a:lvl8pPr>
            <a:lvl9pPr eaLnBrk="0" fontAlgn="base" hangingPunct="0">
              <a:spcBef>
                <a:spcPct val="0"/>
              </a:spcBef>
              <a:spcAft>
                <a:spcPct val="0"/>
              </a:spcAft>
              <a:tabLst>
                <a:tab pos="182563" algn="l"/>
              </a:tabLst>
              <a:defRPr>
                <a:solidFill>
                  <a:schemeClr val="tx1"/>
                </a:solidFill>
                <a:latin typeface="Arial" panose="020B0604020202020204" pitchFamily="34" charset="0"/>
              </a:defRPr>
            </a:lvl9pPr>
          </a:lstStyle>
          <a:p>
            <a:pPr marL="0" marR="0" lvl="0" indent="182563"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4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Update filter tap coefficients</a:t>
            </a:r>
            <a:r>
              <a:rPr kumimoji="0" lang="en-US" altLang="zh-CN"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p>
          <a:p>
            <a:pPr marL="0" marR="0" lvl="0" indent="182563" algn="l" defTabSz="914400" rtl="0" eaLnBrk="0" fontAlgn="base" latinLnBrk="0" hangingPunct="0">
              <a:lnSpc>
                <a:spcPct val="100000"/>
              </a:lnSpc>
              <a:spcBef>
                <a:spcPct val="0"/>
              </a:spcBef>
              <a:spcAft>
                <a:spcPct val="0"/>
              </a:spcAft>
              <a:buClrTx/>
              <a:buSzTx/>
              <a:buFontTx/>
              <a:buNone/>
              <a:tabLst>
                <a:tab pos="182563" algn="l"/>
              </a:tabLst>
            </a:pPr>
            <a:r>
              <a:rPr kumimoji="0" lang="en-US" altLang="zh-CN"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0" lang="en-US" altLang="zh-CN" b="0" i="0" u="none" strike="noStrike" cap="none" normalizeH="0" baseline="0" dirty="0">
              <a:ln>
                <a:noFill/>
              </a:ln>
              <a:solidFill>
                <a:schemeClr val="tx1"/>
              </a:solidFill>
              <a:effectLst/>
            </a:endParaRPr>
          </a:p>
        </p:txBody>
      </p:sp>
      <p:sp>
        <p:nvSpPr>
          <p:cNvPr id="107" name="Rectangle 145">
            <a:extLst>
              <a:ext uri="{FF2B5EF4-FFF2-40B4-BE49-F238E27FC236}">
                <a16:creationId xmlns:a16="http://schemas.microsoft.com/office/drawing/2014/main" id="{99ADF56C-BF22-F961-DCD4-9C0F64C38288}"/>
              </a:ext>
            </a:extLst>
          </p:cNvPr>
          <p:cNvSpPr>
            <a:spLocks noChangeArrowheads="1"/>
          </p:cNvSpPr>
          <p:nvPr/>
        </p:nvSpPr>
        <p:spPr bwMode="auto">
          <a:xfrm>
            <a:off x="1171747" y="35404837"/>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zh-CN" b="0" i="0" u="none" strike="noStrike" cap="none" normalizeH="0" baseline="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36311824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天体">
  <a:themeElements>
    <a:clrScheme name="天体">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天体">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天体">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天体</Template>
  <TotalTime>1628</TotalTime>
  <Words>477</Words>
  <Application>Microsoft Office PowerPoint</Application>
  <PresentationFormat>自定义</PresentationFormat>
  <Paragraphs>26</Paragraphs>
  <Slides>1</Slides>
  <Notes>1</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嵌入 OLE 服务器</vt:lpstr>
      </vt:variant>
      <vt:variant>
        <vt:i4>1</vt:i4>
      </vt:variant>
      <vt:variant>
        <vt:lpstr>幻灯片标题</vt:lpstr>
      </vt:variant>
      <vt:variant>
        <vt:i4>1</vt:i4>
      </vt:variant>
    </vt:vector>
  </HeadingPairs>
  <TitlesOfParts>
    <vt:vector size="10" baseType="lpstr">
      <vt:lpstr>等线</vt:lpstr>
      <vt:lpstr>宋体</vt:lpstr>
      <vt:lpstr>Arial</vt:lpstr>
      <vt:lpstr>Calibri</vt:lpstr>
      <vt:lpstr>Calibri Light</vt:lpstr>
      <vt:lpstr>Cambria Math</vt:lpstr>
      <vt:lpstr>Times New Roman</vt:lpstr>
      <vt:lpstr>天体</vt:lpstr>
      <vt:lpstr>MathType 7.0 Equation</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454420910@qq.com</dc:creator>
  <cp:lastModifiedBy>cao chenxi</cp:lastModifiedBy>
  <cp:revision>86</cp:revision>
  <dcterms:created xsi:type="dcterms:W3CDTF">2021-05-23T06:31:16Z</dcterms:created>
  <dcterms:modified xsi:type="dcterms:W3CDTF">2022-08-06T07:19:17Z</dcterms:modified>
</cp:coreProperties>
</file>